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82" r:id="rId3"/>
    <p:sldId id="288" r:id="rId4"/>
    <p:sldId id="278" r:id="rId5"/>
    <p:sldId id="259" r:id="rId6"/>
    <p:sldId id="303" r:id="rId7"/>
    <p:sldId id="304" r:id="rId8"/>
    <p:sldId id="283" r:id="rId9"/>
    <p:sldId id="260" r:id="rId10"/>
    <p:sldId id="305" r:id="rId11"/>
    <p:sldId id="261" r:id="rId12"/>
    <p:sldId id="262" r:id="rId13"/>
    <p:sldId id="263" r:id="rId14"/>
    <p:sldId id="284" r:id="rId15"/>
    <p:sldId id="264" r:id="rId16"/>
    <p:sldId id="267" r:id="rId17"/>
    <p:sldId id="270" r:id="rId18"/>
    <p:sldId id="273" r:id="rId19"/>
    <p:sldId id="274" r:id="rId20"/>
    <p:sldId id="285" r:id="rId21"/>
    <p:sldId id="276" r:id="rId22"/>
    <p:sldId id="286" r:id="rId23"/>
    <p:sldId id="279" r:id="rId24"/>
    <p:sldId id="280" r:id="rId25"/>
    <p:sldId id="281" r:id="rId26"/>
    <p:sldId id="289" r:id="rId27"/>
    <p:sldId id="290" r:id="rId28"/>
    <p:sldId id="292" r:id="rId29"/>
    <p:sldId id="294" r:id="rId30"/>
    <p:sldId id="295" r:id="rId31"/>
    <p:sldId id="296" r:id="rId32"/>
    <p:sldId id="297" r:id="rId33"/>
    <p:sldId id="299" r:id="rId34"/>
    <p:sldId id="298" r:id="rId35"/>
    <p:sldId id="300" r:id="rId36"/>
    <p:sldId id="301" r:id="rId37"/>
    <p:sldId id="302"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h Hào Ngô" initials="AHN" lastIdx="3" clrIdx="0">
    <p:extLst>
      <p:ext uri="{19B8F6BF-5375-455C-9EA6-DF929625EA0E}">
        <p15:presenceInfo xmlns:p15="http://schemas.microsoft.com/office/powerpoint/2012/main" userId="Anh Hào Ngô"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A7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2920" autoAdjust="0"/>
  </p:normalViewPr>
  <p:slideViewPr>
    <p:cSldViewPr snapToGrid="0">
      <p:cViewPr>
        <p:scale>
          <a:sx n="75" d="100"/>
          <a:sy n="75" d="100"/>
        </p:scale>
        <p:origin x="1205" y="2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4T18:29:08.621" idx="3">
    <p:pos x="6672" y="1371"/>
    <p:text>ZaraTherapyClinic là website được phát triển với mục đích giúp cho bệnh nhân được tìm hiểu các thông tin chi tiết về bệnh mà họ mắc phải, trang web cũng hiển thị các thông tin về các giải pháp giúp ngăn ngừa và chữa trị, website cũng kinh doanh một số mặc hang chăm sóc da, làm đẹp và một số máy móc trang thiết bị hiện đại. Ngoài ra, ZaraTherapyClinic còn có các dịch vụ thư giãn như massage, chăm sóc da,…</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A05E2-C6D9-445D-A74F-C6A651B9D895}" type="datetimeFigureOut">
              <a:rPr lang="en-US" smtClean="0"/>
              <a:t>8/14/2022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C58541-B6A1-4494-8F44-F3F8C91C4701}" type="slidenum">
              <a:rPr lang="en-US" smtClean="0"/>
              <a:t>‹#›</a:t>
            </a:fld>
            <a:endParaRPr lang="en-US"/>
          </a:p>
        </p:txBody>
      </p:sp>
    </p:spTree>
    <p:extLst>
      <p:ext uri="{BB962C8B-B14F-4D97-AF65-F5344CB8AC3E}">
        <p14:creationId xmlns:p14="http://schemas.microsoft.com/office/powerpoint/2010/main" val="372031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58541-B6A1-4494-8F44-F3F8C91C4701}" type="slidenum">
              <a:rPr lang="en-US" smtClean="0"/>
              <a:t>2</a:t>
            </a:fld>
            <a:endParaRPr lang="en-US"/>
          </a:p>
        </p:txBody>
      </p:sp>
    </p:spTree>
    <p:extLst>
      <p:ext uri="{BB962C8B-B14F-4D97-AF65-F5344CB8AC3E}">
        <p14:creationId xmlns:p14="http://schemas.microsoft.com/office/powerpoint/2010/main" val="2416921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C58541-B6A1-4494-8F44-F3F8C91C4701}" type="slidenum">
              <a:rPr lang="en-US" smtClean="0"/>
              <a:t>3</a:t>
            </a:fld>
            <a:endParaRPr lang="en-US"/>
          </a:p>
        </p:txBody>
      </p:sp>
    </p:spTree>
    <p:extLst>
      <p:ext uri="{BB962C8B-B14F-4D97-AF65-F5344CB8AC3E}">
        <p14:creationId xmlns:p14="http://schemas.microsoft.com/office/powerpoint/2010/main" val="119423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5A6A-D554-0958-A585-C943A66F4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B06A9A-A37C-2B26-AE4A-C295B4AB67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CFBDD-F49B-5F54-F377-36A3B1D2BA11}"/>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DCF72669-5A90-EC68-B23B-2488E7DEE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AC334-B262-F504-9260-AC7B5CA30CAE}"/>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57337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CAB5-2166-6B08-27C4-475B01768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EABD01-A5DB-26B5-C965-F9FFC8425F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8217D-60B5-612F-AD27-E1FE2DA71667}"/>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CDCE2D9A-C9EC-5D72-B242-9BADB8E55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8C45-5ABC-7E65-305C-3DD23F152EC4}"/>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319222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8F830A-8433-8648-426B-2B94DA2D24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004F8-98F4-A3D5-40B1-EAE764CB63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BCCB2-B355-2406-B55A-671F0E533109}"/>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814AD191-7194-0457-5633-0B19C50F3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A2620-75A8-2F7F-C046-F751D0B91046}"/>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4011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FC4-1B34-BEAF-906F-9C8E5787AA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A34E68-F3F8-671E-9669-05F6D56B5A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EC418-05FB-A76F-4600-109BD2E8C429}"/>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B4A28F7B-22FE-8E9B-C6AB-AD342D55B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BDC99-1A05-1D8C-E497-D4ED851E4FCC}"/>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763532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83C7-5086-68CC-6B65-B6F27C2B1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E66F8E-5D26-A9C7-CAA5-A47ED0D587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08E94B-ADE3-CE27-2331-E1F2263624B6}"/>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5DFB473D-A644-173A-0370-6D551343C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B86AC-B926-BB99-C2F1-0178183EEF00}"/>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92142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21EE-0E3B-8C53-2D31-EB5A15A03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85FEB-1133-1879-45A9-5D8743A596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799305-99CD-9C11-2791-87DD871859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EE6F16-3C4D-2DAE-5B63-E3BB31D7EA5D}"/>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6" name="Footer Placeholder 5">
            <a:extLst>
              <a:ext uri="{FF2B5EF4-FFF2-40B4-BE49-F238E27FC236}">
                <a16:creationId xmlns:a16="http://schemas.microsoft.com/office/drawing/2014/main" id="{E2581C9D-79B8-931F-4CAA-D5E7EBDC2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3FB69-A041-A753-756B-1C60373022ED}"/>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25193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6F83-975F-FA18-4A9D-42D1815D51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CBB3B8-6FC3-CD8A-8D98-1046A753B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079A65-7D0F-ADD7-B2C4-A718906DAE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2FDE00-F3B1-71CE-6AF0-EDBC7A8B1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FCAB6B-86BF-281F-AA61-D6F772A1E0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F82B92-B80C-59DF-4EFB-9D1197D0359E}"/>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8" name="Footer Placeholder 7">
            <a:extLst>
              <a:ext uri="{FF2B5EF4-FFF2-40B4-BE49-F238E27FC236}">
                <a16:creationId xmlns:a16="http://schemas.microsoft.com/office/drawing/2014/main" id="{8D680D2D-00F8-2A4C-BB40-50B54715B3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B87AA-2D02-DE78-3C60-F03B7FB04780}"/>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3239175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8E5-79A4-3220-FA20-6557655A4E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0E36AA-302A-55D2-1BF1-E2B62D4580BA}"/>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4" name="Footer Placeholder 3">
            <a:extLst>
              <a:ext uri="{FF2B5EF4-FFF2-40B4-BE49-F238E27FC236}">
                <a16:creationId xmlns:a16="http://schemas.microsoft.com/office/drawing/2014/main" id="{7767A103-814D-DEB4-A5C6-AA388D50E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3324D-5FFF-8476-6047-25B315953F5A}"/>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133763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8BF548-DC1E-9294-A138-80D3D5034AB1}"/>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3" name="Footer Placeholder 2">
            <a:extLst>
              <a:ext uri="{FF2B5EF4-FFF2-40B4-BE49-F238E27FC236}">
                <a16:creationId xmlns:a16="http://schemas.microsoft.com/office/drawing/2014/main" id="{485E7DA1-9B95-0CAE-DE03-06EF299F32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4E6E50-F8C5-1ED5-42F8-08BDB6DBACBB}"/>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3290293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5660-2A69-433C-22A6-072D4C865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F142AA-4211-ECD6-2377-941533B1A5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F554A-D12B-A876-8835-757523464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53042-17C3-C285-6BD0-BA5DBC61C805}"/>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6" name="Footer Placeholder 5">
            <a:extLst>
              <a:ext uri="{FF2B5EF4-FFF2-40B4-BE49-F238E27FC236}">
                <a16:creationId xmlns:a16="http://schemas.microsoft.com/office/drawing/2014/main" id="{46AFF092-7C4B-F507-034D-57F0FAB74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19DF8-BCC2-275B-595A-C21733B6B4C3}"/>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212026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3B27-B369-CFA6-7A92-42B6CB1AB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7F6B4-74D5-B375-81BF-35CB3E42F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60F82E-1DC8-C11B-C0B6-CB7506269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AE02E-67DB-C068-A153-C9DAC52ABBD2}"/>
              </a:ext>
            </a:extLst>
          </p:cNvPr>
          <p:cNvSpPr>
            <a:spLocks noGrp="1"/>
          </p:cNvSpPr>
          <p:nvPr>
            <p:ph type="dt" sz="half" idx="10"/>
          </p:nvPr>
        </p:nvSpPr>
        <p:spPr/>
        <p:txBody>
          <a:bodyPr/>
          <a:lstStyle/>
          <a:p>
            <a:fld id="{5D56D82E-4358-4E3C-B150-7E92341643B2}" type="datetimeFigureOut">
              <a:rPr lang="en-US" smtClean="0"/>
              <a:t>8/14/2022</a:t>
            </a:fld>
            <a:endParaRPr lang="en-US"/>
          </a:p>
        </p:txBody>
      </p:sp>
      <p:sp>
        <p:nvSpPr>
          <p:cNvPr id="6" name="Footer Placeholder 5">
            <a:extLst>
              <a:ext uri="{FF2B5EF4-FFF2-40B4-BE49-F238E27FC236}">
                <a16:creationId xmlns:a16="http://schemas.microsoft.com/office/drawing/2014/main" id="{0E35E852-D43E-BF65-B098-B4755B901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5D7A0-9103-3CAD-B437-FB51864AAC7E}"/>
              </a:ext>
            </a:extLst>
          </p:cNvPr>
          <p:cNvSpPr>
            <a:spLocks noGrp="1"/>
          </p:cNvSpPr>
          <p:nvPr>
            <p:ph type="sldNum" sz="quarter" idx="12"/>
          </p:nvPr>
        </p:nvSpPr>
        <p:spPr/>
        <p:txBody>
          <a:bodyPr/>
          <a:lstStyle/>
          <a:p>
            <a:fld id="{C4802726-7ED3-45E7-82D6-7282BA67FBC0}" type="slidenum">
              <a:rPr lang="en-US" smtClean="0"/>
              <a:t>‹#›</a:t>
            </a:fld>
            <a:endParaRPr lang="en-US"/>
          </a:p>
        </p:txBody>
      </p:sp>
    </p:spTree>
    <p:extLst>
      <p:ext uri="{BB962C8B-B14F-4D97-AF65-F5344CB8AC3E}">
        <p14:creationId xmlns:p14="http://schemas.microsoft.com/office/powerpoint/2010/main" val="185665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1EA79B"/>
            </a:gs>
            <a:gs pos="0">
              <a:schemeClr val="bg1"/>
            </a:gs>
          </a:gsLst>
          <a:lin ang="27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8919E-D3E6-D50A-7832-0AFDECD93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12ED-93C6-0247-8107-F4DFAF007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35236-AD97-3804-2580-DB2714E0B4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6D82E-4358-4E3C-B150-7E92341643B2}" type="datetimeFigureOut">
              <a:rPr lang="en-US" smtClean="0"/>
              <a:t>8/14/2022</a:t>
            </a:fld>
            <a:endParaRPr lang="en-US"/>
          </a:p>
        </p:txBody>
      </p:sp>
      <p:sp>
        <p:nvSpPr>
          <p:cNvPr id="5" name="Footer Placeholder 4">
            <a:extLst>
              <a:ext uri="{FF2B5EF4-FFF2-40B4-BE49-F238E27FC236}">
                <a16:creationId xmlns:a16="http://schemas.microsoft.com/office/drawing/2014/main" id="{CD611107-2515-6E30-D1B7-BF5DD8997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B0A6E6-63E6-E259-2AEE-CA9C98FC5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02726-7ED3-45E7-82D6-7282BA67FBC0}" type="slidenum">
              <a:rPr lang="en-US" smtClean="0"/>
              <a:t>‹#›</a:t>
            </a:fld>
            <a:endParaRPr lang="en-US"/>
          </a:p>
        </p:txBody>
      </p:sp>
    </p:spTree>
    <p:extLst>
      <p:ext uri="{BB962C8B-B14F-4D97-AF65-F5344CB8AC3E}">
        <p14:creationId xmlns:p14="http://schemas.microsoft.com/office/powerpoint/2010/main" val="898836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hyperlink" Target="https://ngoanhhao.github.io/ZaraTherapyClinic-B172/" TargetMode="External"/><Relationship Id="rId5" Type="http://schemas.openxmlformats.org/officeDocument/2006/relationships/hyperlink" Target="http://www.getbootstrap.com/" TargetMode="External"/><Relationship Id="rId4" Type="http://schemas.openxmlformats.org/officeDocument/2006/relationships/hyperlink" Target="http://www.w3schools.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B82312B-539E-AE37-64EC-67311C6AE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877" y="2586544"/>
            <a:ext cx="4917123" cy="1966849"/>
          </a:xfrm>
          <a:prstGeom prst="rect">
            <a:avLst/>
          </a:prstGeom>
        </p:spPr>
      </p:pic>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4B737C2-5C59-942E-838E-CE57EA5BC256}"/>
              </a:ext>
            </a:extLst>
          </p:cNvPr>
          <p:cNvSpPr txBox="1"/>
          <p:nvPr/>
        </p:nvSpPr>
        <p:spPr>
          <a:xfrm>
            <a:off x="6645055" y="2547268"/>
            <a:ext cx="3765755" cy="2352952"/>
          </a:xfrm>
          <a:prstGeom prst="rect">
            <a:avLst/>
          </a:prstGeom>
          <a:noFill/>
        </p:spPr>
        <p:txBody>
          <a:bodyPr wrap="square" rtlCol="0">
            <a:spAutoFit/>
          </a:bodyPr>
          <a:lstStyle/>
          <a:p>
            <a:pPr>
              <a:lnSpc>
                <a:spcPct val="150000"/>
              </a:lnSpc>
            </a:pPr>
            <a:r>
              <a:rPr lang="en-US" sz="2000" dirty="0">
                <a:latin typeface="Calibri (Body)"/>
              </a:rPr>
              <a:t>	   </a:t>
            </a:r>
            <a:r>
              <a:rPr lang="en-US" sz="2000" dirty="0" err="1">
                <a:latin typeface="Calibri (Body)"/>
              </a:rPr>
              <a:t>Eproject</a:t>
            </a:r>
            <a:r>
              <a:rPr lang="en-US" sz="2000" dirty="0">
                <a:latin typeface="Calibri (Body)"/>
              </a:rPr>
              <a:t> SEM 1</a:t>
            </a:r>
          </a:p>
          <a:p>
            <a:pPr>
              <a:lnSpc>
                <a:spcPct val="150000"/>
              </a:lnSpc>
            </a:pPr>
            <a:r>
              <a:rPr lang="en-US" sz="2000" dirty="0">
                <a:latin typeface="Calibri (Body)"/>
              </a:rPr>
              <a:t>Group 04 – Batch 172</a:t>
            </a:r>
          </a:p>
          <a:p>
            <a:pPr>
              <a:lnSpc>
                <a:spcPct val="150000"/>
              </a:lnSpc>
            </a:pPr>
            <a:r>
              <a:rPr lang="en-US" altLang="en-US" sz="2000" dirty="0">
                <a:latin typeface="Calibri (Body)"/>
                <a:ea typeface="Tahoma" panose="020B0604030504040204" pitchFamily="34" charset="0"/>
                <a:cs typeface="Rajdhani Medium" panose="02000000000000000000" charset="0"/>
              </a:rPr>
              <a:t>Instructor: </a:t>
            </a:r>
            <a:r>
              <a:rPr lang="en-US" altLang="en-US" sz="2000" dirty="0" err="1">
                <a:latin typeface="Calibri (Body)"/>
                <a:ea typeface="Tahoma" panose="020B0604030504040204" pitchFamily="34" charset="0"/>
                <a:cs typeface="Rajdhani Medium" panose="02000000000000000000" charset="0"/>
              </a:rPr>
              <a:t>Ths</a:t>
            </a:r>
            <a:r>
              <a:rPr lang="en-US" altLang="en-US" sz="2000" dirty="0">
                <a:latin typeface="Calibri (Body)"/>
                <a:ea typeface="Tahoma" panose="020B0604030504040204" pitchFamily="34" charset="0"/>
                <a:cs typeface="Rajdhani Medium" panose="02000000000000000000" charset="0"/>
              </a:rPr>
              <a:t> Le Quoc Dung</a:t>
            </a:r>
          </a:p>
          <a:p>
            <a:pPr>
              <a:lnSpc>
                <a:spcPct val="150000"/>
              </a:lnSpc>
            </a:pPr>
            <a:r>
              <a:rPr lang="en-US" sz="2000" dirty="0">
                <a:latin typeface="Calibri (Body)"/>
                <a:ea typeface="Tahoma" panose="020B0604030504040204" pitchFamily="34" charset="0"/>
                <a:cs typeface="Rajdhani Medium" panose="02000000000000000000" charset="0"/>
              </a:rPr>
              <a:t>Member: Ngo Anh Hao (leader)</a:t>
            </a:r>
          </a:p>
          <a:p>
            <a:pPr>
              <a:lnSpc>
                <a:spcPct val="150000"/>
              </a:lnSpc>
            </a:pPr>
            <a:r>
              <a:rPr lang="en-US" sz="2000" dirty="0">
                <a:latin typeface="Calibri (Body)"/>
                <a:ea typeface="Tahoma" panose="020B0604030504040204" pitchFamily="34" charset="0"/>
                <a:cs typeface="Rajdhani Medium" panose="02000000000000000000" charset="0"/>
              </a:rPr>
              <a:t>	 Pham </a:t>
            </a:r>
            <a:r>
              <a:rPr lang="en-US" sz="2000" dirty="0" err="1">
                <a:latin typeface="Calibri (Body)"/>
                <a:ea typeface="Tahoma" panose="020B0604030504040204" pitchFamily="34" charset="0"/>
                <a:cs typeface="Rajdhani Medium" panose="02000000000000000000" charset="0"/>
              </a:rPr>
              <a:t>Phu</a:t>
            </a:r>
            <a:r>
              <a:rPr lang="en-US" sz="2000" dirty="0">
                <a:latin typeface="Calibri (Body)"/>
                <a:ea typeface="Tahoma" panose="020B0604030504040204" pitchFamily="34" charset="0"/>
                <a:cs typeface="Rajdhani Medium" panose="02000000000000000000" charset="0"/>
              </a:rPr>
              <a:t> </a:t>
            </a:r>
            <a:r>
              <a:rPr lang="en-US" sz="2000" dirty="0" err="1">
                <a:latin typeface="Calibri (Body)"/>
                <a:ea typeface="Tahoma" panose="020B0604030504040204" pitchFamily="34" charset="0"/>
                <a:cs typeface="Rajdhani Medium" panose="02000000000000000000" charset="0"/>
              </a:rPr>
              <a:t>Cuong</a:t>
            </a:r>
            <a:endParaRPr lang="en-US" sz="2000" dirty="0">
              <a:latin typeface="Calibri (Body)"/>
            </a:endParaRPr>
          </a:p>
        </p:txBody>
      </p:sp>
      <p:grpSp>
        <p:nvGrpSpPr>
          <p:cNvPr id="5" name="Group 4">
            <a:extLst>
              <a:ext uri="{FF2B5EF4-FFF2-40B4-BE49-F238E27FC236}">
                <a16:creationId xmlns:a16="http://schemas.microsoft.com/office/drawing/2014/main" id="{B8E519CA-8984-A484-3409-817841CCF522}"/>
              </a:ext>
            </a:extLst>
          </p:cNvPr>
          <p:cNvGrpSpPr/>
          <p:nvPr/>
        </p:nvGrpSpPr>
        <p:grpSpPr>
          <a:xfrm>
            <a:off x="1391265" y="398222"/>
            <a:ext cx="10515600" cy="1325563"/>
            <a:chOff x="1391265" y="398222"/>
            <a:chExt cx="10515600" cy="1325563"/>
          </a:xfrm>
        </p:grpSpPr>
        <p:cxnSp>
          <p:nvCxnSpPr>
            <p:cNvPr id="14" name="Straight Connector 13">
              <a:extLst>
                <a:ext uri="{FF2B5EF4-FFF2-40B4-BE49-F238E27FC236}">
                  <a16:creationId xmlns:a16="http://schemas.microsoft.com/office/drawing/2014/main" id="{C9065502-5B28-58E9-BBAD-DA69E3FDE318}"/>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Shopping cart free icon">
              <a:extLst>
                <a:ext uri="{FF2B5EF4-FFF2-40B4-BE49-F238E27FC236}">
                  <a16:creationId xmlns:a16="http://schemas.microsoft.com/office/drawing/2014/main" id="{C5866E8F-D870-8CD1-12DF-528B5C747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1">
              <a:extLst>
                <a:ext uri="{FF2B5EF4-FFF2-40B4-BE49-F238E27FC236}">
                  <a16:creationId xmlns:a16="http://schemas.microsoft.com/office/drawing/2014/main" id="{68861D95-827B-36E4-A3EB-6C62DA534D93}"/>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9335154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597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970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5700E588-1250-70AB-9D2C-74C011A1911D}"/>
              </a:ext>
            </a:extLst>
          </p:cNvPr>
          <p:cNvSpPr/>
          <p:nvPr/>
        </p:nvSpPr>
        <p:spPr>
          <a:xfrm>
            <a:off x="4687760" y="3731516"/>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Login</a:t>
            </a:r>
          </a:p>
        </p:txBody>
      </p:sp>
      <p:sp>
        <p:nvSpPr>
          <p:cNvPr id="57" name="Rectangle: Rounded Corners 56">
            <a:extLst>
              <a:ext uri="{FF2B5EF4-FFF2-40B4-BE49-F238E27FC236}">
                <a16:creationId xmlns:a16="http://schemas.microsoft.com/office/drawing/2014/main" id="{0B9CEB61-D6A4-5F32-64C0-B133169469DA}"/>
              </a:ext>
            </a:extLst>
          </p:cNvPr>
          <p:cNvSpPr/>
          <p:nvPr/>
        </p:nvSpPr>
        <p:spPr>
          <a:xfrm>
            <a:off x="7193297" y="2629113"/>
            <a:ext cx="2218511" cy="51143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Customer manager</a:t>
            </a:r>
          </a:p>
        </p:txBody>
      </p:sp>
      <p:cxnSp>
        <p:nvCxnSpPr>
          <p:cNvPr id="1029" name="Straight Arrow Connector 1028">
            <a:extLst>
              <a:ext uri="{FF2B5EF4-FFF2-40B4-BE49-F238E27FC236}">
                <a16:creationId xmlns:a16="http://schemas.microsoft.com/office/drawing/2014/main" id="{1BF26255-7B64-0ECA-097D-CAAC5F98CFE0}"/>
              </a:ext>
            </a:extLst>
          </p:cNvPr>
          <p:cNvCxnSpPr>
            <a:cxnSpLocks/>
            <a:endCxn id="53" idx="1"/>
          </p:cNvCxnSpPr>
          <p:nvPr/>
        </p:nvCxnSpPr>
        <p:spPr>
          <a:xfrm>
            <a:off x="2919337" y="3938909"/>
            <a:ext cx="1768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DBF5CCF3-9356-37F9-DF0B-BF4FD003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66" y="3063120"/>
            <a:ext cx="1297775" cy="1102676"/>
          </a:xfrm>
          <a:prstGeom prst="rect">
            <a:avLst/>
          </a:prstGeom>
        </p:spPr>
      </p:pic>
      <p:grpSp>
        <p:nvGrpSpPr>
          <p:cNvPr id="19" name="Group 18">
            <a:extLst>
              <a:ext uri="{FF2B5EF4-FFF2-40B4-BE49-F238E27FC236}">
                <a16:creationId xmlns:a16="http://schemas.microsoft.com/office/drawing/2014/main" id="{6F4652FC-15F4-406A-8788-635765EE79E5}"/>
              </a:ext>
            </a:extLst>
          </p:cNvPr>
          <p:cNvGrpSpPr/>
          <p:nvPr/>
        </p:nvGrpSpPr>
        <p:grpSpPr>
          <a:xfrm>
            <a:off x="3640452" y="1541143"/>
            <a:ext cx="4930250" cy="667401"/>
            <a:chOff x="3640452" y="1541143"/>
            <a:chExt cx="4930250" cy="667401"/>
          </a:xfrm>
        </p:grpSpPr>
        <p:grpSp>
          <p:nvGrpSpPr>
            <p:cNvPr id="16" name="Group 15">
              <a:extLst>
                <a:ext uri="{FF2B5EF4-FFF2-40B4-BE49-F238E27FC236}">
                  <a16:creationId xmlns:a16="http://schemas.microsoft.com/office/drawing/2014/main" id="{484AFBB6-3D13-9905-722E-609D1749DFFA}"/>
                </a:ext>
              </a:extLst>
            </p:cNvPr>
            <p:cNvGrpSpPr/>
            <p:nvPr/>
          </p:nvGrpSpPr>
          <p:grpSpPr>
            <a:xfrm>
              <a:off x="3640452" y="1541143"/>
              <a:ext cx="4930250" cy="667401"/>
              <a:chOff x="3980836" y="1549922"/>
              <a:chExt cx="4930250" cy="667401"/>
            </a:xfrm>
          </p:grpSpPr>
          <p:sp>
            <p:nvSpPr>
              <p:cNvPr id="13" name="Rectangle: Rounded Corners 12">
                <a:extLst>
                  <a:ext uri="{FF2B5EF4-FFF2-40B4-BE49-F238E27FC236}">
                    <a16:creationId xmlns:a16="http://schemas.microsoft.com/office/drawing/2014/main" id="{A83063DD-381A-A7E5-168E-F283B921D8B0}"/>
                  </a:ext>
                </a:extLst>
              </p:cNvPr>
              <p:cNvSpPr/>
              <p:nvPr/>
            </p:nvSpPr>
            <p:spPr>
              <a:xfrm>
                <a:off x="3980836" y="1549922"/>
                <a:ext cx="4930250"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E718B8E-1D63-EE27-A0E4-5D8C7E7E4E3A}"/>
                  </a:ext>
                </a:extLst>
              </p:cNvPr>
              <p:cNvSpPr/>
              <p:nvPr/>
            </p:nvSpPr>
            <p:spPr>
              <a:xfrm>
                <a:off x="4072280" y="1631136"/>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4602E50-46BB-D113-0F8E-BA5F40F9FC57}"/>
                </a:ext>
              </a:extLst>
            </p:cNvPr>
            <p:cNvSpPr txBox="1"/>
            <p:nvPr/>
          </p:nvSpPr>
          <p:spPr>
            <a:xfrm>
              <a:off x="4333170" y="1632744"/>
              <a:ext cx="4040817"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System analysis and design</a:t>
              </a:r>
            </a:p>
          </p:txBody>
        </p:sp>
        <p:sp>
          <p:nvSpPr>
            <p:cNvPr id="11" name="TextBox 10">
              <a:extLst>
                <a:ext uri="{FF2B5EF4-FFF2-40B4-BE49-F238E27FC236}">
                  <a16:creationId xmlns:a16="http://schemas.microsoft.com/office/drawing/2014/main" id="{3A40F7C3-5C02-EAA6-D0D3-51EDE750D0B9}"/>
                </a:ext>
              </a:extLst>
            </p:cNvPr>
            <p:cNvSpPr txBox="1"/>
            <p:nvPr/>
          </p:nvSpPr>
          <p:spPr>
            <a:xfrm>
              <a:off x="3709882" y="1609284"/>
              <a:ext cx="603933" cy="584775"/>
            </a:xfrm>
            <a:prstGeom prst="rect">
              <a:avLst/>
            </a:prstGeom>
            <a:noFill/>
          </p:spPr>
          <p:txBody>
            <a:bodyPr wrap="square" rtlCol="0">
              <a:spAutoFit/>
            </a:bodyPr>
            <a:lstStyle/>
            <a:p>
              <a:pPr algn="ctr"/>
              <a:r>
                <a:rPr lang="en-US" sz="3200" dirty="0">
                  <a:solidFill>
                    <a:schemeClr val="bg1"/>
                  </a:solidFill>
                </a:rPr>
                <a:t>III</a:t>
              </a:r>
            </a:p>
          </p:txBody>
        </p:sp>
      </p:grpSp>
      <p:sp>
        <p:nvSpPr>
          <p:cNvPr id="21" name="TextBox 20">
            <a:extLst>
              <a:ext uri="{FF2B5EF4-FFF2-40B4-BE49-F238E27FC236}">
                <a16:creationId xmlns:a16="http://schemas.microsoft.com/office/drawing/2014/main" id="{24547B4A-BD95-1613-EC91-F6AC03A02EC0}"/>
              </a:ext>
            </a:extLst>
          </p:cNvPr>
          <p:cNvSpPr txBox="1"/>
          <p:nvPr/>
        </p:nvSpPr>
        <p:spPr>
          <a:xfrm>
            <a:off x="1151759" y="1654719"/>
            <a:ext cx="194940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USE CASE</a:t>
            </a:r>
          </a:p>
        </p:txBody>
      </p:sp>
      <p:grpSp>
        <p:nvGrpSpPr>
          <p:cNvPr id="32" name="Group 31">
            <a:extLst>
              <a:ext uri="{FF2B5EF4-FFF2-40B4-BE49-F238E27FC236}">
                <a16:creationId xmlns:a16="http://schemas.microsoft.com/office/drawing/2014/main" id="{B5E859FD-4A06-41FD-625B-1934E32CE2A5}"/>
              </a:ext>
            </a:extLst>
          </p:cNvPr>
          <p:cNvGrpSpPr/>
          <p:nvPr/>
        </p:nvGrpSpPr>
        <p:grpSpPr>
          <a:xfrm>
            <a:off x="1391265" y="398222"/>
            <a:ext cx="10515600" cy="1325563"/>
            <a:chOff x="1391265" y="398222"/>
            <a:chExt cx="10515600" cy="1325563"/>
          </a:xfrm>
        </p:grpSpPr>
        <p:cxnSp>
          <p:nvCxnSpPr>
            <p:cNvPr id="33" name="Straight Connector 32">
              <a:extLst>
                <a:ext uri="{FF2B5EF4-FFF2-40B4-BE49-F238E27FC236}">
                  <a16:creationId xmlns:a16="http://schemas.microsoft.com/office/drawing/2014/main" id="{4AEE45A4-9B80-4654-F952-92CD807C4F8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2" descr="Shopping cart free icon">
              <a:extLst>
                <a:ext uri="{FF2B5EF4-FFF2-40B4-BE49-F238E27FC236}">
                  <a16:creationId xmlns:a16="http://schemas.microsoft.com/office/drawing/2014/main" id="{905FECF8-85E5-2B16-2044-E82AF6521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11">
              <a:extLst>
                <a:ext uri="{FF2B5EF4-FFF2-40B4-BE49-F238E27FC236}">
                  <a16:creationId xmlns:a16="http://schemas.microsoft.com/office/drawing/2014/main" id="{525FE6EA-2E59-B004-A1B2-9BD49991B3EE}"/>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
        <p:nvSpPr>
          <p:cNvPr id="3" name="TextBox 2">
            <a:extLst>
              <a:ext uri="{FF2B5EF4-FFF2-40B4-BE49-F238E27FC236}">
                <a16:creationId xmlns:a16="http://schemas.microsoft.com/office/drawing/2014/main" id="{D6E3767C-D528-6663-B66F-81DC871B2076}"/>
              </a:ext>
            </a:extLst>
          </p:cNvPr>
          <p:cNvSpPr txBox="1"/>
          <p:nvPr/>
        </p:nvSpPr>
        <p:spPr>
          <a:xfrm>
            <a:off x="2414441" y="4156136"/>
            <a:ext cx="842683" cy="369332"/>
          </a:xfrm>
          <a:prstGeom prst="rect">
            <a:avLst/>
          </a:prstGeom>
          <a:noFill/>
        </p:spPr>
        <p:txBody>
          <a:bodyPr wrap="square" rtlCol="0">
            <a:spAutoFit/>
          </a:bodyPr>
          <a:lstStyle/>
          <a:p>
            <a:pPr algn="ctr"/>
            <a:r>
              <a:rPr lang="en-US" dirty="0"/>
              <a:t>Admin</a:t>
            </a:r>
          </a:p>
        </p:txBody>
      </p:sp>
      <p:sp>
        <p:nvSpPr>
          <p:cNvPr id="12" name="Rectangle: Rounded Corners 11">
            <a:extLst>
              <a:ext uri="{FF2B5EF4-FFF2-40B4-BE49-F238E27FC236}">
                <a16:creationId xmlns:a16="http://schemas.microsoft.com/office/drawing/2014/main" id="{A95ED66F-6F7A-E581-3423-A17686F5A944}"/>
              </a:ext>
            </a:extLst>
          </p:cNvPr>
          <p:cNvSpPr/>
          <p:nvPr/>
        </p:nvSpPr>
        <p:spPr>
          <a:xfrm>
            <a:off x="7619557" y="3683190"/>
            <a:ext cx="2218511" cy="51143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Order processing</a:t>
            </a:r>
          </a:p>
        </p:txBody>
      </p:sp>
      <p:sp>
        <p:nvSpPr>
          <p:cNvPr id="14" name="Rectangle: Rounded Corners 13">
            <a:extLst>
              <a:ext uri="{FF2B5EF4-FFF2-40B4-BE49-F238E27FC236}">
                <a16:creationId xmlns:a16="http://schemas.microsoft.com/office/drawing/2014/main" id="{A2D7030E-7A26-87A2-6E04-F557BC01BF5F}"/>
              </a:ext>
            </a:extLst>
          </p:cNvPr>
          <p:cNvSpPr/>
          <p:nvPr/>
        </p:nvSpPr>
        <p:spPr>
          <a:xfrm>
            <a:off x="7264731" y="4768817"/>
            <a:ext cx="2218511" cy="51143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Service</a:t>
            </a:r>
          </a:p>
        </p:txBody>
      </p:sp>
      <p:cxnSp>
        <p:nvCxnSpPr>
          <p:cNvPr id="20" name="Straight Arrow Connector 19">
            <a:extLst>
              <a:ext uri="{FF2B5EF4-FFF2-40B4-BE49-F238E27FC236}">
                <a16:creationId xmlns:a16="http://schemas.microsoft.com/office/drawing/2014/main" id="{40690C3E-AE28-76B5-CA28-88318E46AB1A}"/>
              </a:ext>
            </a:extLst>
          </p:cNvPr>
          <p:cNvCxnSpPr>
            <a:cxnSpLocks/>
            <a:stCxn id="53" idx="3"/>
            <a:endCxn id="57" idx="1"/>
          </p:cNvCxnSpPr>
          <p:nvPr/>
        </p:nvCxnSpPr>
        <p:spPr>
          <a:xfrm flipV="1">
            <a:off x="6295334" y="2884832"/>
            <a:ext cx="897963" cy="1054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370053-657B-944B-9FA8-1E383C7E85CE}"/>
              </a:ext>
            </a:extLst>
          </p:cNvPr>
          <p:cNvCxnSpPr>
            <a:cxnSpLocks/>
            <a:stCxn id="53" idx="3"/>
            <a:endCxn id="12" idx="1"/>
          </p:cNvCxnSpPr>
          <p:nvPr/>
        </p:nvCxnSpPr>
        <p:spPr>
          <a:xfrm>
            <a:off x="6295334" y="3938909"/>
            <a:ext cx="13242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6154A01-7D20-B0CC-29B4-FC84E1239187}"/>
              </a:ext>
            </a:extLst>
          </p:cNvPr>
          <p:cNvCxnSpPr>
            <a:cxnSpLocks/>
            <a:stCxn id="53" idx="3"/>
            <a:endCxn id="14" idx="1"/>
          </p:cNvCxnSpPr>
          <p:nvPr/>
        </p:nvCxnSpPr>
        <p:spPr>
          <a:xfrm>
            <a:off x="6295334" y="3938909"/>
            <a:ext cx="969397" cy="10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7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wipe(down)">
                                      <p:cBhvr>
                                        <p:cTn id="4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21" grpId="0"/>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597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4954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0B4C4E-A10D-32B5-92CF-325579894E36}"/>
              </a:ext>
            </a:extLst>
          </p:cNvPr>
          <p:cNvSpPr txBox="1"/>
          <p:nvPr/>
        </p:nvSpPr>
        <p:spPr>
          <a:xfrm>
            <a:off x="1151759" y="1654719"/>
            <a:ext cx="194940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SITE MAP</a:t>
            </a:r>
          </a:p>
        </p:txBody>
      </p:sp>
      <p:grpSp>
        <p:nvGrpSpPr>
          <p:cNvPr id="60" name="Group 59">
            <a:extLst>
              <a:ext uri="{FF2B5EF4-FFF2-40B4-BE49-F238E27FC236}">
                <a16:creationId xmlns:a16="http://schemas.microsoft.com/office/drawing/2014/main" id="{9A93FA10-88F9-B18F-E83B-3834DEDA02E6}"/>
              </a:ext>
            </a:extLst>
          </p:cNvPr>
          <p:cNvGrpSpPr/>
          <p:nvPr/>
        </p:nvGrpSpPr>
        <p:grpSpPr>
          <a:xfrm>
            <a:off x="1096625" y="2055765"/>
            <a:ext cx="10031783" cy="3189220"/>
            <a:chOff x="1096625" y="2055765"/>
            <a:chExt cx="10031783" cy="3189220"/>
          </a:xfrm>
        </p:grpSpPr>
        <p:cxnSp>
          <p:nvCxnSpPr>
            <p:cNvPr id="1036" name="Straight Arrow Connector 1035">
              <a:extLst>
                <a:ext uri="{FF2B5EF4-FFF2-40B4-BE49-F238E27FC236}">
                  <a16:creationId xmlns:a16="http://schemas.microsoft.com/office/drawing/2014/main" id="{31C3DF31-2747-9FDB-5938-2586EC6379E6}"/>
                </a:ext>
              </a:extLst>
            </p:cNvPr>
            <p:cNvCxnSpPr>
              <a:stCxn id="15" idx="3"/>
              <a:endCxn id="32" idx="1"/>
            </p:cNvCxnSpPr>
            <p:nvPr/>
          </p:nvCxnSpPr>
          <p:spPr>
            <a:xfrm>
              <a:off x="6940090" y="4126675"/>
              <a:ext cx="648773" cy="0"/>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52" name="Straight Arrow Connector 1051">
              <a:extLst>
                <a:ext uri="{FF2B5EF4-FFF2-40B4-BE49-F238E27FC236}">
                  <a16:creationId xmlns:a16="http://schemas.microsoft.com/office/drawing/2014/main" id="{02CC2CAC-CE81-4B60-3C34-BE3C4559E7A6}"/>
                </a:ext>
              </a:extLst>
            </p:cNvPr>
            <p:cNvCxnSpPr/>
            <p:nvPr/>
          </p:nvCxnSpPr>
          <p:spPr>
            <a:xfrm>
              <a:off x="6921500" y="2727287"/>
              <a:ext cx="657442" cy="957"/>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grpSp>
          <p:nvGrpSpPr>
            <p:cNvPr id="59" name="Group 58">
              <a:extLst>
                <a:ext uri="{FF2B5EF4-FFF2-40B4-BE49-F238E27FC236}">
                  <a16:creationId xmlns:a16="http://schemas.microsoft.com/office/drawing/2014/main" id="{2443507F-AD01-A3D0-0E35-B628AF926292}"/>
                </a:ext>
              </a:extLst>
            </p:cNvPr>
            <p:cNvGrpSpPr/>
            <p:nvPr/>
          </p:nvGrpSpPr>
          <p:grpSpPr>
            <a:xfrm>
              <a:off x="1096625" y="2055765"/>
              <a:ext cx="10031783" cy="3189220"/>
              <a:chOff x="1391265" y="2299605"/>
              <a:chExt cx="10031783" cy="3189220"/>
            </a:xfrm>
          </p:grpSpPr>
          <p:sp>
            <p:nvSpPr>
              <p:cNvPr id="3" name="Rectangle: Rounded Corners 2">
                <a:extLst>
                  <a:ext uri="{FF2B5EF4-FFF2-40B4-BE49-F238E27FC236}">
                    <a16:creationId xmlns:a16="http://schemas.microsoft.com/office/drawing/2014/main" id="{E62A333A-29F0-28B6-842E-AD20C9324E21}"/>
                  </a:ext>
                </a:extLst>
              </p:cNvPr>
              <p:cNvSpPr/>
              <p:nvPr/>
            </p:nvSpPr>
            <p:spPr>
              <a:xfrm>
                <a:off x="1391265" y="3290429"/>
                <a:ext cx="1379220" cy="384023"/>
              </a:xfrm>
              <a:prstGeom prst="roundRect">
                <a:avLst>
                  <a:gd name="adj" fmla="val 498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Page</a:t>
                </a:r>
              </a:p>
            </p:txBody>
          </p:sp>
          <p:sp>
            <p:nvSpPr>
              <p:cNvPr id="5" name="Rectangle: Rounded Corners 4">
                <a:extLst>
                  <a:ext uri="{FF2B5EF4-FFF2-40B4-BE49-F238E27FC236}">
                    <a16:creationId xmlns:a16="http://schemas.microsoft.com/office/drawing/2014/main" id="{EDA90033-BB63-F98C-EE71-44245ABD9801}"/>
                  </a:ext>
                </a:extLst>
              </p:cNvPr>
              <p:cNvSpPr/>
              <p:nvPr/>
            </p:nvSpPr>
            <p:spPr>
              <a:xfrm>
                <a:off x="4751500" y="2299605"/>
                <a:ext cx="2464640" cy="38402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us</a:t>
                </a:r>
              </a:p>
            </p:txBody>
          </p:sp>
          <p:sp>
            <p:nvSpPr>
              <p:cNvPr id="6" name="Rectangle: Rounded Corners 5">
                <a:extLst>
                  <a:ext uri="{FF2B5EF4-FFF2-40B4-BE49-F238E27FC236}">
                    <a16:creationId xmlns:a16="http://schemas.microsoft.com/office/drawing/2014/main" id="{41406C5A-9C11-1F20-B939-05EED0DBF9C9}"/>
                  </a:ext>
                </a:extLst>
              </p:cNvPr>
              <p:cNvSpPr/>
              <p:nvPr/>
            </p:nvSpPr>
            <p:spPr>
              <a:xfrm>
                <a:off x="4751500" y="2765436"/>
                <a:ext cx="2464640" cy="384023"/>
              </a:xfrm>
              <a:prstGeom prst="roundRect">
                <a:avLst>
                  <a:gd name="adj" fmla="val 4982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We Treat</a:t>
                </a:r>
              </a:p>
            </p:txBody>
          </p:sp>
          <p:sp>
            <p:nvSpPr>
              <p:cNvPr id="10" name="Rectangle: Rounded Corners 9">
                <a:extLst>
                  <a:ext uri="{FF2B5EF4-FFF2-40B4-BE49-F238E27FC236}">
                    <a16:creationId xmlns:a16="http://schemas.microsoft.com/office/drawing/2014/main" id="{AB829CB8-9A42-87B3-B4E3-2D5EE13B1E88}"/>
                  </a:ext>
                </a:extLst>
              </p:cNvPr>
              <p:cNvSpPr/>
              <p:nvPr/>
            </p:nvSpPr>
            <p:spPr>
              <a:xfrm>
                <a:off x="4751500" y="3224956"/>
                <a:ext cx="2464640" cy="384023"/>
              </a:xfrm>
              <a:prstGeom prst="roundRect">
                <a:avLst>
                  <a:gd name="adj" fmla="val 498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Therapies</a:t>
                </a:r>
              </a:p>
            </p:txBody>
          </p:sp>
          <p:sp>
            <p:nvSpPr>
              <p:cNvPr id="11" name="Rectangle: Rounded Corners 10">
                <a:extLst>
                  <a:ext uri="{FF2B5EF4-FFF2-40B4-BE49-F238E27FC236}">
                    <a16:creationId xmlns:a16="http://schemas.microsoft.com/office/drawing/2014/main" id="{57973977-5100-1A9D-F93B-761D77D1B441}"/>
                  </a:ext>
                </a:extLst>
              </p:cNvPr>
              <p:cNvSpPr/>
              <p:nvPr/>
            </p:nvSpPr>
            <p:spPr>
              <a:xfrm>
                <a:off x="4751500" y="3716169"/>
                <a:ext cx="2464640" cy="384023"/>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15" name="Rectangle: Rounded Corners 14">
                <a:extLst>
                  <a:ext uri="{FF2B5EF4-FFF2-40B4-BE49-F238E27FC236}">
                    <a16:creationId xmlns:a16="http://schemas.microsoft.com/office/drawing/2014/main" id="{2A2987E0-E2C0-BECE-A2C2-C8BC6C265AF8}"/>
                  </a:ext>
                </a:extLst>
              </p:cNvPr>
              <p:cNvSpPr/>
              <p:nvPr/>
            </p:nvSpPr>
            <p:spPr>
              <a:xfrm>
                <a:off x="4770090" y="4178503"/>
                <a:ext cx="2464640" cy="38402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p>
            </p:txBody>
          </p:sp>
          <p:sp>
            <p:nvSpPr>
              <p:cNvPr id="16" name="Rectangle: Rounded Corners 15">
                <a:extLst>
                  <a:ext uri="{FF2B5EF4-FFF2-40B4-BE49-F238E27FC236}">
                    <a16:creationId xmlns:a16="http://schemas.microsoft.com/office/drawing/2014/main" id="{9BB9B71E-59ED-882B-4D96-9FA2794449B8}"/>
                  </a:ext>
                </a:extLst>
              </p:cNvPr>
              <p:cNvSpPr/>
              <p:nvPr/>
            </p:nvSpPr>
            <p:spPr>
              <a:xfrm>
                <a:off x="4770090" y="4631772"/>
                <a:ext cx="2464640" cy="384023"/>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Cart</a:t>
                </a:r>
              </a:p>
            </p:txBody>
          </p:sp>
          <p:sp>
            <p:nvSpPr>
              <p:cNvPr id="17" name="Rectangle: Rounded Corners 16">
                <a:extLst>
                  <a:ext uri="{FF2B5EF4-FFF2-40B4-BE49-F238E27FC236}">
                    <a16:creationId xmlns:a16="http://schemas.microsoft.com/office/drawing/2014/main" id="{DE397595-E8E1-771A-705B-F6933D30CDBA}"/>
                  </a:ext>
                </a:extLst>
              </p:cNvPr>
              <p:cNvSpPr/>
              <p:nvPr/>
            </p:nvSpPr>
            <p:spPr>
              <a:xfrm>
                <a:off x="4751500" y="5104802"/>
                <a:ext cx="2464640" cy="384023"/>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Contact</a:t>
                </a:r>
              </a:p>
            </p:txBody>
          </p:sp>
          <p:sp>
            <p:nvSpPr>
              <p:cNvPr id="20" name="Rectangle: Rounded Corners 19">
                <a:extLst>
                  <a:ext uri="{FF2B5EF4-FFF2-40B4-BE49-F238E27FC236}">
                    <a16:creationId xmlns:a16="http://schemas.microsoft.com/office/drawing/2014/main" id="{A08437DD-B400-70FF-A216-6B847772545E}"/>
                  </a:ext>
                </a:extLst>
              </p:cNvPr>
              <p:cNvSpPr/>
              <p:nvPr/>
            </p:nvSpPr>
            <p:spPr>
              <a:xfrm>
                <a:off x="7883503" y="2760674"/>
                <a:ext cx="1997008" cy="38402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Rounded Corners 20">
                <a:extLst>
                  <a:ext uri="{FF2B5EF4-FFF2-40B4-BE49-F238E27FC236}">
                    <a16:creationId xmlns:a16="http://schemas.microsoft.com/office/drawing/2014/main" id="{B6F543EE-8944-7267-01B6-8EEB000BB575}"/>
                  </a:ext>
                </a:extLst>
              </p:cNvPr>
              <p:cNvSpPr/>
              <p:nvPr/>
            </p:nvSpPr>
            <p:spPr>
              <a:xfrm>
                <a:off x="7883503" y="3241781"/>
                <a:ext cx="1997008" cy="38402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Rounded Corners 21">
                <a:extLst>
                  <a:ext uri="{FF2B5EF4-FFF2-40B4-BE49-F238E27FC236}">
                    <a16:creationId xmlns:a16="http://schemas.microsoft.com/office/drawing/2014/main" id="{F0A4776A-1A7D-B180-280C-E203D6849DF8}"/>
                  </a:ext>
                </a:extLst>
              </p:cNvPr>
              <p:cNvSpPr/>
              <p:nvPr/>
            </p:nvSpPr>
            <p:spPr>
              <a:xfrm>
                <a:off x="7873582" y="3717126"/>
                <a:ext cx="1997008" cy="384023"/>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Beauty page</a:t>
                </a:r>
              </a:p>
            </p:txBody>
          </p:sp>
          <p:sp>
            <p:nvSpPr>
              <p:cNvPr id="23" name="Rectangle: Rounded Corners 22">
                <a:extLst>
                  <a:ext uri="{FF2B5EF4-FFF2-40B4-BE49-F238E27FC236}">
                    <a16:creationId xmlns:a16="http://schemas.microsoft.com/office/drawing/2014/main" id="{3B3E8F90-363A-EE7A-0A85-8D764ED536D7}"/>
                  </a:ext>
                </a:extLst>
              </p:cNvPr>
              <p:cNvSpPr/>
              <p:nvPr/>
            </p:nvSpPr>
            <p:spPr>
              <a:xfrm>
                <a:off x="10273500" y="3716169"/>
                <a:ext cx="1140946" cy="384023"/>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a:t>
                </a:r>
              </a:p>
            </p:txBody>
          </p:sp>
          <p:sp>
            <p:nvSpPr>
              <p:cNvPr id="32" name="Rectangle: Rounded Corners 31">
                <a:extLst>
                  <a:ext uri="{FF2B5EF4-FFF2-40B4-BE49-F238E27FC236}">
                    <a16:creationId xmlns:a16="http://schemas.microsoft.com/office/drawing/2014/main" id="{EB6487F6-95D2-E65D-C2B4-22ABC98870D3}"/>
                  </a:ext>
                </a:extLst>
              </p:cNvPr>
              <p:cNvSpPr/>
              <p:nvPr/>
            </p:nvSpPr>
            <p:spPr>
              <a:xfrm>
                <a:off x="7883503" y="4178503"/>
                <a:ext cx="1997008" cy="38402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detail</a:t>
                </a:r>
              </a:p>
            </p:txBody>
          </p:sp>
          <p:sp>
            <p:nvSpPr>
              <p:cNvPr id="33" name="Rectangle: Rounded Corners 32">
                <a:extLst>
                  <a:ext uri="{FF2B5EF4-FFF2-40B4-BE49-F238E27FC236}">
                    <a16:creationId xmlns:a16="http://schemas.microsoft.com/office/drawing/2014/main" id="{AAB8F220-FA1D-4F2C-87E0-DE6CB4C9EE0F}"/>
                  </a:ext>
                </a:extLst>
              </p:cNvPr>
              <p:cNvSpPr/>
              <p:nvPr/>
            </p:nvSpPr>
            <p:spPr>
              <a:xfrm>
                <a:off x="7873582" y="4635145"/>
                <a:ext cx="1997008" cy="38402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to cart</a:t>
                </a:r>
              </a:p>
            </p:txBody>
          </p:sp>
          <p:sp>
            <p:nvSpPr>
              <p:cNvPr id="34" name="Rectangle: Rounded Corners 33">
                <a:extLst>
                  <a:ext uri="{FF2B5EF4-FFF2-40B4-BE49-F238E27FC236}">
                    <a16:creationId xmlns:a16="http://schemas.microsoft.com/office/drawing/2014/main" id="{68D67E63-5159-2F67-26E8-18AA3CF31136}"/>
                  </a:ext>
                </a:extLst>
              </p:cNvPr>
              <p:cNvSpPr/>
              <p:nvPr/>
            </p:nvSpPr>
            <p:spPr>
              <a:xfrm>
                <a:off x="10282102" y="5096703"/>
                <a:ext cx="1140946" cy="384023"/>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Buy</a:t>
                </a:r>
              </a:p>
            </p:txBody>
          </p:sp>
          <p:sp>
            <p:nvSpPr>
              <p:cNvPr id="35" name="Rectangle: Rounded Corners 34">
                <a:extLst>
                  <a:ext uri="{FF2B5EF4-FFF2-40B4-BE49-F238E27FC236}">
                    <a16:creationId xmlns:a16="http://schemas.microsoft.com/office/drawing/2014/main" id="{3FB55CB3-9737-E4A2-9B00-885D22312883}"/>
                  </a:ext>
                </a:extLst>
              </p:cNvPr>
              <p:cNvSpPr/>
              <p:nvPr/>
            </p:nvSpPr>
            <p:spPr>
              <a:xfrm>
                <a:off x="7886132" y="5100076"/>
                <a:ext cx="2001580" cy="384023"/>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 up/ Sign in</a:t>
                </a:r>
              </a:p>
            </p:txBody>
          </p:sp>
          <p:cxnSp>
            <p:nvCxnSpPr>
              <p:cNvPr id="37" name="Connector: Elbow 36">
                <a:extLst>
                  <a:ext uri="{FF2B5EF4-FFF2-40B4-BE49-F238E27FC236}">
                    <a16:creationId xmlns:a16="http://schemas.microsoft.com/office/drawing/2014/main" id="{B72677C8-D0DA-B9E5-08D4-1A85FC387751}"/>
                  </a:ext>
                </a:extLst>
              </p:cNvPr>
              <p:cNvCxnSpPr>
                <a:endCxn id="17" idx="1"/>
              </p:cNvCxnSpPr>
              <p:nvPr/>
            </p:nvCxnSpPr>
            <p:spPr>
              <a:xfrm>
                <a:off x="2782220" y="3467972"/>
                <a:ext cx="1969280" cy="1828842"/>
              </a:xfrm>
              <a:prstGeom prst="bentConnector3">
                <a:avLst>
                  <a:gd name="adj1" fmla="val 50000"/>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1" name="Connector: Elbow 40">
                <a:extLst>
                  <a:ext uri="{FF2B5EF4-FFF2-40B4-BE49-F238E27FC236}">
                    <a16:creationId xmlns:a16="http://schemas.microsoft.com/office/drawing/2014/main" id="{9D7FE9CB-6410-4D85-0D23-DA27FE797CB4}"/>
                  </a:ext>
                </a:extLst>
              </p:cNvPr>
              <p:cNvCxnSpPr>
                <a:cxnSpLocks/>
                <a:stCxn id="3" idx="3"/>
                <a:endCxn id="5" idx="1"/>
              </p:cNvCxnSpPr>
              <p:nvPr/>
            </p:nvCxnSpPr>
            <p:spPr>
              <a:xfrm flipV="1">
                <a:off x="2770485" y="2491617"/>
                <a:ext cx="1981015" cy="990824"/>
              </a:xfrm>
              <a:prstGeom prst="bentConnector3">
                <a:avLst>
                  <a:gd name="adj1" fmla="val 50000"/>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5" name="Connector: Elbow 44">
                <a:extLst>
                  <a:ext uri="{FF2B5EF4-FFF2-40B4-BE49-F238E27FC236}">
                    <a16:creationId xmlns:a16="http://schemas.microsoft.com/office/drawing/2014/main" id="{212C272E-77C7-F203-1392-8006B27CD6B2}"/>
                  </a:ext>
                </a:extLst>
              </p:cNvPr>
              <p:cNvCxnSpPr>
                <a:endCxn id="6" idx="1"/>
              </p:cNvCxnSpPr>
              <p:nvPr/>
            </p:nvCxnSpPr>
            <p:spPr>
              <a:xfrm flipV="1">
                <a:off x="2782220" y="2957448"/>
                <a:ext cx="1969280" cy="535018"/>
              </a:xfrm>
              <a:prstGeom prst="bentConnector3">
                <a:avLst>
                  <a:gd name="adj1" fmla="val 50000"/>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7" name="Connector: Elbow 46">
                <a:extLst>
                  <a:ext uri="{FF2B5EF4-FFF2-40B4-BE49-F238E27FC236}">
                    <a16:creationId xmlns:a16="http://schemas.microsoft.com/office/drawing/2014/main" id="{AF79A102-6FA6-D42C-EA74-210AFD1BCE4A}"/>
                  </a:ext>
                </a:extLst>
              </p:cNvPr>
              <p:cNvCxnSpPr>
                <a:cxnSpLocks/>
                <a:stCxn id="3" idx="3"/>
                <a:endCxn id="10" idx="1"/>
              </p:cNvCxnSpPr>
              <p:nvPr/>
            </p:nvCxnSpPr>
            <p:spPr>
              <a:xfrm flipV="1">
                <a:off x="2770485" y="3416968"/>
                <a:ext cx="1981015" cy="65473"/>
              </a:xfrm>
              <a:prstGeom prst="bentConnector3">
                <a:avLst>
                  <a:gd name="adj1" fmla="val 50000"/>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9" name="Connector: Elbow 48">
                <a:extLst>
                  <a:ext uri="{FF2B5EF4-FFF2-40B4-BE49-F238E27FC236}">
                    <a16:creationId xmlns:a16="http://schemas.microsoft.com/office/drawing/2014/main" id="{62BCFE22-C72D-3203-C633-8B34022D4D56}"/>
                  </a:ext>
                </a:extLst>
              </p:cNvPr>
              <p:cNvCxnSpPr>
                <a:endCxn id="11" idx="1"/>
              </p:cNvCxnSpPr>
              <p:nvPr/>
            </p:nvCxnSpPr>
            <p:spPr>
              <a:xfrm>
                <a:off x="2819399" y="3474051"/>
                <a:ext cx="1932101" cy="434130"/>
              </a:xfrm>
              <a:prstGeom prst="bentConnector3">
                <a:avLst>
                  <a:gd name="adj1" fmla="val 48919"/>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52" name="Connector: Elbow 51">
                <a:extLst>
                  <a:ext uri="{FF2B5EF4-FFF2-40B4-BE49-F238E27FC236}">
                    <a16:creationId xmlns:a16="http://schemas.microsoft.com/office/drawing/2014/main" id="{B1FD842F-2422-CDCF-7B2D-8412C39EEB89}"/>
                  </a:ext>
                </a:extLst>
              </p:cNvPr>
              <p:cNvCxnSpPr>
                <a:cxnSpLocks/>
              </p:cNvCxnSpPr>
              <p:nvPr/>
            </p:nvCxnSpPr>
            <p:spPr>
              <a:xfrm>
                <a:off x="2798353" y="3467972"/>
                <a:ext cx="1949496" cy="914421"/>
              </a:xfrm>
              <a:prstGeom prst="bentConnector3">
                <a:avLst>
                  <a:gd name="adj1" fmla="val 49609"/>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54" name="Connector: Elbow 53">
                <a:extLst>
                  <a:ext uri="{FF2B5EF4-FFF2-40B4-BE49-F238E27FC236}">
                    <a16:creationId xmlns:a16="http://schemas.microsoft.com/office/drawing/2014/main" id="{C67D9AFB-E39E-A22B-818F-DBC245E9B99C}"/>
                  </a:ext>
                </a:extLst>
              </p:cNvPr>
              <p:cNvCxnSpPr>
                <a:cxnSpLocks/>
                <a:endCxn id="16" idx="1"/>
              </p:cNvCxnSpPr>
              <p:nvPr/>
            </p:nvCxnSpPr>
            <p:spPr>
              <a:xfrm>
                <a:off x="2819399" y="3467972"/>
                <a:ext cx="1950691" cy="1355812"/>
              </a:xfrm>
              <a:prstGeom prst="bentConnector3">
                <a:avLst>
                  <a:gd name="adj1" fmla="val 48409"/>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30" name="Straight Arrow Connector 1029">
                <a:extLst>
                  <a:ext uri="{FF2B5EF4-FFF2-40B4-BE49-F238E27FC236}">
                    <a16:creationId xmlns:a16="http://schemas.microsoft.com/office/drawing/2014/main" id="{B9FDB1D0-BD3B-3353-8D43-62DD38541ED8}"/>
                  </a:ext>
                </a:extLst>
              </p:cNvPr>
              <p:cNvCxnSpPr>
                <a:stCxn id="11" idx="3"/>
                <a:endCxn id="22" idx="1"/>
              </p:cNvCxnSpPr>
              <p:nvPr/>
            </p:nvCxnSpPr>
            <p:spPr>
              <a:xfrm>
                <a:off x="7216140" y="3908181"/>
                <a:ext cx="657442" cy="957"/>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32" name="Straight Arrow Connector 1031">
                <a:extLst>
                  <a:ext uri="{FF2B5EF4-FFF2-40B4-BE49-F238E27FC236}">
                    <a16:creationId xmlns:a16="http://schemas.microsoft.com/office/drawing/2014/main" id="{BEC23584-299A-B10C-5E8B-8C0D1188F6B1}"/>
                  </a:ext>
                </a:extLst>
              </p:cNvPr>
              <p:cNvCxnSpPr>
                <a:stCxn id="22" idx="3"/>
                <a:endCxn id="23" idx="1"/>
              </p:cNvCxnSpPr>
              <p:nvPr/>
            </p:nvCxnSpPr>
            <p:spPr>
              <a:xfrm flipV="1">
                <a:off x="9870590" y="3908181"/>
                <a:ext cx="402910" cy="957"/>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40" name="Connector: Elbow 1039">
                <a:extLst>
                  <a:ext uri="{FF2B5EF4-FFF2-40B4-BE49-F238E27FC236}">
                    <a16:creationId xmlns:a16="http://schemas.microsoft.com/office/drawing/2014/main" id="{80C70D54-2E0A-FD0C-6D2F-A091A4920493}"/>
                  </a:ext>
                </a:extLst>
              </p:cNvPr>
              <p:cNvCxnSpPr>
                <a:cxnSpLocks/>
              </p:cNvCxnSpPr>
              <p:nvPr/>
            </p:nvCxnSpPr>
            <p:spPr>
              <a:xfrm>
                <a:off x="7223178" y="4369971"/>
                <a:ext cx="632812" cy="474117"/>
              </a:xfrm>
              <a:prstGeom prst="bentConnector3">
                <a:avLst>
                  <a:gd name="adj1" fmla="val 58670"/>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47" name="Straight Arrow Connector 1046">
                <a:extLst>
                  <a:ext uri="{FF2B5EF4-FFF2-40B4-BE49-F238E27FC236}">
                    <a16:creationId xmlns:a16="http://schemas.microsoft.com/office/drawing/2014/main" id="{603C0B4F-2076-294C-5FB8-B568A66F4058}"/>
                  </a:ext>
                </a:extLst>
              </p:cNvPr>
              <p:cNvCxnSpPr>
                <a:stCxn id="35" idx="3"/>
                <a:endCxn id="34" idx="1"/>
              </p:cNvCxnSpPr>
              <p:nvPr/>
            </p:nvCxnSpPr>
            <p:spPr>
              <a:xfrm flipV="1">
                <a:off x="9887712" y="5288715"/>
                <a:ext cx="394390" cy="3373"/>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51" name="Straight Arrow Connector 1050">
                <a:extLst>
                  <a:ext uri="{FF2B5EF4-FFF2-40B4-BE49-F238E27FC236}">
                    <a16:creationId xmlns:a16="http://schemas.microsoft.com/office/drawing/2014/main" id="{E60D1659-B708-3DDD-93E4-8324E7FE9742}"/>
                  </a:ext>
                </a:extLst>
              </p:cNvPr>
              <p:cNvCxnSpPr/>
              <p:nvPr/>
            </p:nvCxnSpPr>
            <p:spPr>
              <a:xfrm>
                <a:off x="7207471" y="3432692"/>
                <a:ext cx="657442" cy="957"/>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3" name="Connector: Elbow 42">
                <a:extLst>
                  <a:ext uri="{FF2B5EF4-FFF2-40B4-BE49-F238E27FC236}">
                    <a16:creationId xmlns:a16="http://schemas.microsoft.com/office/drawing/2014/main" id="{71A124BD-0FC6-5870-213E-1E90A5BDBA01}"/>
                  </a:ext>
                </a:extLst>
              </p:cNvPr>
              <p:cNvCxnSpPr>
                <a:cxnSpLocks/>
              </p:cNvCxnSpPr>
              <p:nvPr/>
            </p:nvCxnSpPr>
            <p:spPr>
              <a:xfrm>
                <a:off x="7235493" y="4827156"/>
                <a:ext cx="632812" cy="474117"/>
              </a:xfrm>
              <a:prstGeom prst="bentConnector3">
                <a:avLst>
                  <a:gd name="adj1" fmla="val 40366"/>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grpSp>
      </p:grpSp>
      <p:grpSp>
        <p:nvGrpSpPr>
          <p:cNvPr id="50" name="Group 49">
            <a:extLst>
              <a:ext uri="{FF2B5EF4-FFF2-40B4-BE49-F238E27FC236}">
                <a16:creationId xmlns:a16="http://schemas.microsoft.com/office/drawing/2014/main" id="{B1A2BD2C-42B4-46FD-67DA-8D8AD0D5E56F}"/>
              </a:ext>
            </a:extLst>
          </p:cNvPr>
          <p:cNvGrpSpPr/>
          <p:nvPr/>
        </p:nvGrpSpPr>
        <p:grpSpPr>
          <a:xfrm>
            <a:off x="3640452" y="1541143"/>
            <a:ext cx="4930250" cy="667401"/>
            <a:chOff x="3640452" y="1541143"/>
            <a:chExt cx="4930250" cy="667401"/>
          </a:xfrm>
        </p:grpSpPr>
        <p:grpSp>
          <p:nvGrpSpPr>
            <p:cNvPr id="51" name="Group 50">
              <a:extLst>
                <a:ext uri="{FF2B5EF4-FFF2-40B4-BE49-F238E27FC236}">
                  <a16:creationId xmlns:a16="http://schemas.microsoft.com/office/drawing/2014/main" id="{9ADCBAD1-48EA-E2B0-CE24-31D7927465C2}"/>
                </a:ext>
              </a:extLst>
            </p:cNvPr>
            <p:cNvGrpSpPr/>
            <p:nvPr/>
          </p:nvGrpSpPr>
          <p:grpSpPr>
            <a:xfrm>
              <a:off x="3640452" y="1541143"/>
              <a:ext cx="4930250" cy="667401"/>
              <a:chOff x="3980836" y="1549922"/>
              <a:chExt cx="4930250" cy="667401"/>
            </a:xfrm>
          </p:grpSpPr>
          <p:sp>
            <p:nvSpPr>
              <p:cNvPr id="56" name="Rectangle: Rounded Corners 55">
                <a:extLst>
                  <a:ext uri="{FF2B5EF4-FFF2-40B4-BE49-F238E27FC236}">
                    <a16:creationId xmlns:a16="http://schemas.microsoft.com/office/drawing/2014/main" id="{E60D69F3-2FD6-30ED-7920-90808FD39D23}"/>
                  </a:ext>
                </a:extLst>
              </p:cNvPr>
              <p:cNvSpPr/>
              <p:nvPr/>
            </p:nvSpPr>
            <p:spPr>
              <a:xfrm>
                <a:off x="3980836" y="1549922"/>
                <a:ext cx="4930250"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6BA49F45-79F2-5B0E-E1E3-7BC4D04DE9F2}"/>
                  </a:ext>
                </a:extLst>
              </p:cNvPr>
              <p:cNvSpPr/>
              <p:nvPr/>
            </p:nvSpPr>
            <p:spPr>
              <a:xfrm>
                <a:off x="4072280" y="1631136"/>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CBA7AEEB-EC39-0138-6E86-B41924D3588E}"/>
                </a:ext>
              </a:extLst>
            </p:cNvPr>
            <p:cNvSpPr txBox="1"/>
            <p:nvPr/>
          </p:nvSpPr>
          <p:spPr>
            <a:xfrm>
              <a:off x="4333170" y="1632744"/>
              <a:ext cx="4040817"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System analysis and design</a:t>
              </a:r>
            </a:p>
          </p:txBody>
        </p:sp>
        <p:sp>
          <p:nvSpPr>
            <p:cNvPr id="55" name="TextBox 54">
              <a:extLst>
                <a:ext uri="{FF2B5EF4-FFF2-40B4-BE49-F238E27FC236}">
                  <a16:creationId xmlns:a16="http://schemas.microsoft.com/office/drawing/2014/main" id="{71E658F8-48E1-A742-1D5B-25A4947C3CE5}"/>
                </a:ext>
              </a:extLst>
            </p:cNvPr>
            <p:cNvSpPr txBox="1"/>
            <p:nvPr/>
          </p:nvSpPr>
          <p:spPr>
            <a:xfrm>
              <a:off x="3709882" y="1609284"/>
              <a:ext cx="603933" cy="584775"/>
            </a:xfrm>
            <a:prstGeom prst="rect">
              <a:avLst/>
            </a:prstGeom>
            <a:noFill/>
          </p:spPr>
          <p:txBody>
            <a:bodyPr wrap="square" rtlCol="0">
              <a:spAutoFit/>
            </a:bodyPr>
            <a:lstStyle/>
            <a:p>
              <a:pPr algn="ctr"/>
              <a:r>
                <a:rPr lang="en-US" sz="3200" dirty="0">
                  <a:solidFill>
                    <a:schemeClr val="bg1"/>
                  </a:solidFill>
                </a:rPr>
                <a:t>III</a:t>
              </a:r>
            </a:p>
          </p:txBody>
        </p:sp>
      </p:grpSp>
      <p:grpSp>
        <p:nvGrpSpPr>
          <p:cNvPr id="1028" name="Group 1027">
            <a:extLst>
              <a:ext uri="{FF2B5EF4-FFF2-40B4-BE49-F238E27FC236}">
                <a16:creationId xmlns:a16="http://schemas.microsoft.com/office/drawing/2014/main" id="{6B336C04-86E7-5AE2-4224-F36EE3B58081}"/>
              </a:ext>
            </a:extLst>
          </p:cNvPr>
          <p:cNvGrpSpPr/>
          <p:nvPr/>
        </p:nvGrpSpPr>
        <p:grpSpPr>
          <a:xfrm>
            <a:off x="1391265" y="398222"/>
            <a:ext cx="10515600" cy="1325563"/>
            <a:chOff x="1391265" y="398222"/>
            <a:chExt cx="10515600" cy="1325563"/>
          </a:xfrm>
        </p:grpSpPr>
        <p:cxnSp>
          <p:nvCxnSpPr>
            <p:cNvPr id="1029" name="Straight Connector 1028">
              <a:extLst>
                <a:ext uri="{FF2B5EF4-FFF2-40B4-BE49-F238E27FC236}">
                  <a16:creationId xmlns:a16="http://schemas.microsoft.com/office/drawing/2014/main" id="{BE5DFD3A-C662-81E1-0D09-DB4E2296211B}"/>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1" name="Picture 2" descr="Shopping cart free icon">
              <a:extLst>
                <a:ext uri="{FF2B5EF4-FFF2-40B4-BE49-F238E27FC236}">
                  <a16:creationId xmlns:a16="http://schemas.microsoft.com/office/drawing/2014/main" id="{9DB2983D-D9F3-DC6C-97AF-0CD04BE48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33" name="Title 11">
              <a:extLst>
                <a:ext uri="{FF2B5EF4-FFF2-40B4-BE49-F238E27FC236}">
                  <a16:creationId xmlns:a16="http://schemas.microsoft.com/office/drawing/2014/main" id="{CCE3C249-5557-5062-BC6D-925C20862D64}"/>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519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597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4954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410D945-E5E0-2D23-CB9B-FBF627F3325B}"/>
              </a:ext>
            </a:extLst>
          </p:cNvPr>
          <p:cNvGrpSpPr/>
          <p:nvPr/>
        </p:nvGrpSpPr>
        <p:grpSpPr>
          <a:xfrm>
            <a:off x="1993924" y="2072386"/>
            <a:ext cx="8207132" cy="3584665"/>
            <a:chOff x="1750084" y="2265426"/>
            <a:chExt cx="8207132" cy="3584665"/>
          </a:xfrm>
        </p:grpSpPr>
        <p:sp>
          <p:nvSpPr>
            <p:cNvPr id="13" name="Rectangle: Rounded Corners 12">
              <a:extLst>
                <a:ext uri="{FF2B5EF4-FFF2-40B4-BE49-F238E27FC236}">
                  <a16:creationId xmlns:a16="http://schemas.microsoft.com/office/drawing/2014/main" id="{61ACD8D5-6C1C-D889-81A7-87FCFECC4D86}"/>
                </a:ext>
              </a:extLst>
            </p:cNvPr>
            <p:cNvSpPr/>
            <p:nvPr/>
          </p:nvSpPr>
          <p:spPr>
            <a:xfrm>
              <a:off x="1750084" y="3682936"/>
              <a:ext cx="1432602" cy="38402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Page</a:t>
              </a:r>
            </a:p>
          </p:txBody>
        </p:sp>
        <p:sp>
          <p:nvSpPr>
            <p:cNvPr id="15" name="Rectangle: Rounded Corners 14">
              <a:extLst>
                <a:ext uri="{FF2B5EF4-FFF2-40B4-BE49-F238E27FC236}">
                  <a16:creationId xmlns:a16="http://schemas.microsoft.com/office/drawing/2014/main" id="{0FE0A163-3018-F115-4C01-EC91EBA27D3E}"/>
                </a:ext>
              </a:extLst>
            </p:cNvPr>
            <p:cNvSpPr/>
            <p:nvPr/>
          </p:nvSpPr>
          <p:spPr>
            <a:xfrm>
              <a:off x="4012024" y="3665911"/>
              <a:ext cx="2464640" cy="38402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We Treat</a:t>
              </a:r>
            </a:p>
          </p:txBody>
        </p:sp>
        <p:sp>
          <p:nvSpPr>
            <p:cNvPr id="16" name="Rectangle: Rounded Corners 15">
              <a:extLst>
                <a:ext uri="{FF2B5EF4-FFF2-40B4-BE49-F238E27FC236}">
                  <a16:creationId xmlns:a16="http://schemas.microsoft.com/office/drawing/2014/main" id="{9D6615C4-0C8B-5D05-2DC7-1FD0FD7DA341}"/>
                </a:ext>
              </a:extLst>
            </p:cNvPr>
            <p:cNvSpPr/>
            <p:nvPr/>
          </p:nvSpPr>
          <p:spPr>
            <a:xfrm>
              <a:off x="7492576" y="2265426"/>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Disc Syndrome</a:t>
              </a:r>
            </a:p>
          </p:txBody>
        </p:sp>
        <p:sp>
          <p:nvSpPr>
            <p:cNvPr id="17" name="Rectangle: Rounded Corners 16">
              <a:extLst>
                <a:ext uri="{FF2B5EF4-FFF2-40B4-BE49-F238E27FC236}">
                  <a16:creationId xmlns:a16="http://schemas.microsoft.com/office/drawing/2014/main" id="{8837A9E2-2307-C4FA-8A96-0AF47E558233}"/>
                </a:ext>
              </a:extLst>
            </p:cNvPr>
            <p:cNvSpPr/>
            <p:nvPr/>
          </p:nvSpPr>
          <p:spPr>
            <a:xfrm>
              <a:off x="7492576" y="2635611"/>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Sciatica</a:t>
              </a:r>
            </a:p>
          </p:txBody>
        </p:sp>
        <p:sp>
          <p:nvSpPr>
            <p:cNvPr id="18" name="Rectangle: Rounded Corners 17">
              <a:extLst>
                <a:ext uri="{FF2B5EF4-FFF2-40B4-BE49-F238E27FC236}">
                  <a16:creationId xmlns:a16="http://schemas.microsoft.com/office/drawing/2014/main" id="{A676B162-B1B9-0188-8AB8-20DDDC053B73}"/>
                </a:ext>
              </a:extLst>
            </p:cNvPr>
            <p:cNvSpPr/>
            <p:nvPr/>
          </p:nvSpPr>
          <p:spPr>
            <a:xfrm>
              <a:off x="7492576" y="2973611"/>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Neck Pain</a:t>
              </a:r>
            </a:p>
          </p:txBody>
        </p:sp>
        <p:sp>
          <p:nvSpPr>
            <p:cNvPr id="19" name="Rectangle: Rounded Corners 18">
              <a:extLst>
                <a:ext uri="{FF2B5EF4-FFF2-40B4-BE49-F238E27FC236}">
                  <a16:creationId xmlns:a16="http://schemas.microsoft.com/office/drawing/2014/main" id="{7F80FA9C-4492-205C-8A8F-58F8C3774104}"/>
                </a:ext>
              </a:extLst>
            </p:cNvPr>
            <p:cNvSpPr/>
            <p:nvPr/>
          </p:nvSpPr>
          <p:spPr>
            <a:xfrm>
              <a:off x="7492576" y="3320183"/>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Headaches</a:t>
              </a:r>
            </a:p>
          </p:txBody>
        </p:sp>
        <p:sp>
          <p:nvSpPr>
            <p:cNvPr id="20" name="Rectangle: Rounded Corners 19">
              <a:extLst>
                <a:ext uri="{FF2B5EF4-FFF2-40B4-BE49-F238E27FC236}">
                  <a16:creationId xmlns:a16="http://schemas.microsoft.com/office/drawing/2014/main" id="{F269A124-0F67-2A39-794A-1CE84898C72F}"/>
                </a:ext>
              </a:extLst>
            </p:cNvPr>
            <p:cNvSpPr/>
            <p:nvPr/>
          </p:nvSpPr>
          <p:spPr>
            <a:xfrm>
              <a:off x="7492576" y="3677063"/>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 Problem</a:t>
              </a:r>
            </a:p>
          </p:txBody>
        </p:sp>
        <p:sp>
          <p:nvSpPr>
            <p:cNvPr id="21" name="Rectangle: Rounded Corners 20">
              <a:extLst>
                <a:ext uri="{FF2B5EF4-FFF2-40B4-BE49-F238E27FC236}">
                  <a16:creationId xmlns:a16="http://schemas.microsoft.com/office/drawing/2014/main" id="{19739D05-1077-74E4-65DA-9A9E97165E13}"/>
                </a:ext>
              </a:extLst>
            </p:cNvPr>
            <p:cNvSpPr/>
            <p:nvPr/>
          </p:nvSpPr>
          <p:spPr>
            <a:xfrm>
              <a:off x="7492576" y="4060620"/>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Elbow Pain</a:t>
              </a:r>
            </a:p>
          </p:txBody>
        </p:sp>
        <p:sp>
          <p:nvSpPr>
            <p:cNvPr id="22" name="Rectangle: Rounded Corners 21">
              <a:extLst>
                <a:ext uri="{FF2B5EF4-FFF2-40B4-BE49-F238E27FC236}">
                  <a16:creationId xmlns:a16="http://schemas.microsoft.com/office/drawing/2014/main" id="{006FB236-8FEB-D7DB-2280-B73E433DA4EB}"/>
                </a:ext>
              </a:extLst>
            </p:cNvPr>
            <p:cNvSpPr/>
            <p:nvPr/>
          </p:nvSpPr>
          <p:spPr>
            <a:xfrm>
              <a:off x="7492576" y="4444177"/>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Wrist Pain</a:t>
              </a:r>
            </a:p>
          </p:txBody>
        </p:sp>
        <p:sp>
          <p:nvSpPr>
            <p:cNvPr id="23" name="Rectangle: Rounded Corners 22">
              <a:extLst>
                <a:ext uri="{FF2B5EF4-FFF2-40B4-BE49-F238E27FC236}">
                  <a16:creationId xmlns:a16="http://schemas.microsoft.com/office/drawing/2014/main" id="{A5DAFE61-E7C9-4740-1E06-07DF5834EF84}"/>
                </a:ext>
              </a:extLst>
            </p:cNvPr>
            <p:cNvSpPr/>
            <p:nvPr/>
          </p:nvSpPr>
          <p:spPr>
            <a:xfrm>
              <a:off x="7473776" y="4797024"/>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Low Back Pain</a:t>
              </a:r>
            </a:p>
          </p:txBody>
        </p:sp>
        <p:sp>
          <p:nvSpPr>
            <p:cNvPr id="32" name="Rectangle: Rounded Corners 31">
              <a:extLst>
                <a:ext uri="{FF2B5EF4-FFF2-40B4-BE49-F238E27FC236}">
                  <a16:creationId xmlns:a16="http://schemas.microsoft.com/office/drawing/2014/main" id="{8F5B21C4-ECAD-2BCC-A69F-0A57BB29E36E}"/>
                </a:ext>
              </a:extLst>
            </p:cNvPr>
            <p:cNvSpPr/>
            <p:nvPr/>
          </p:nvSpPr>
          <p:spPr>
            <a:xfrm>
              <a:off x="7473776" y="5180581"/>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Scoliosis</a:t>
              </a:r>
            </a:p>
          </p:txBody>
        </p:sp>
        <p:sp>
          <p:nvSpPr>
            <p:cNvPr id="33" name="Rectangle: Rounded Corners 32">
              <a:extLst>
                <a:ext uri="{FF2B5EF4-FFF2-40B4-BE49-F238E27FC236}">
                  <a16:creationId xmlns:a16="http://schemas.microsoft.com/office/drawing/2014/main" id="{3639F1DF-5F88-99F6-FB06-D7E7F06698FB}"/>
                </a:ext>
              </a:extLst>
            </p:cNvPr>
            <p:cNvSpPr/>
            <p:nvPr/>
          </p:nvSpPr>
          <p:spPr>
            <a:xfrm>
              <a:off x="7473776" y="5564138"/>
              <a:ext cx="2464640" cy="285953"/>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p>
          </p:txBody>
        </p:sp>
        <p:cxnSp>
          <p:nvCxnSpPr>
            <p:cNvPr id="35" name="Straight Arrow Connector 34">
              <a:extLst>
                <a:ext uri="{FF2B5EF4-FFF2-40B4-BE49-F238E27FC236}">
                  <a16:creationId xmlns:a16="http://schemas.microsoft.com/office/drawing/2014/main" id="{761A3869-F356-59A7-F238-B472E5D1B349}"/>
                </a:ext>
              </a:extLst>
            </p:cNvPr>
            <p:cNvCxnSpPr>
              <a:cxnSpLocks/>
              <a:stCxn id="13" idx="3"/>
              <a:endCxn id="15" idx="1"/>
            </p:cNvCxnSpPr>
            <p:nvPr/>
          </p:nvCxnSpPr>
          <p:spPr>
            <a:xfrm flipV="1">
              <a:off x="3182686" y="3857923"/>
              <a:ext cx="829338" cy="1702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5352E423-311B-7618-AB21-DAE0AC317CA2}"/>
                </a:ext>
              </a:extLst>
            </p:cNvPr>
            <p:cNvCxnSpPr>
              <a:stCxn id="15" idx="3"/>
              <a:endCxn id="16" idx="1"/>
            </p:cNvCxnSpPr>
            <p:nvPr/>
          </p:nvCxnSpPr>
          <p:spPr>
            <a:xfrm flipV="1">
              <a:off x="6476664" y="2408403"/>
              <a:ext cx="1015912" cy="1449520"/>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9" name="Connector: Elbow 38">
              <a:extLst>
                <a:ext uri="{FF2B5EF4-FFF2-40B4-BE49-F238E27FC236}">
                  <a16:creationId xmlns:a16="http://schemas.microsoft.com/office/drawing/2014/main" id="{05874C37-2A52-6994-72AA-232BB6B92D2C}"/>
                </a:ext>
              </a:extLst>
            </p:cNvPr>
            <p:cNvCxnSpPr>
              <a:stCxn id="15" idx="3"/>
              <a:endCxn id="17" idx="1"/>
            </p:cNvCxnSpPr>
            <p:nvPr/>
          </p:nvCxnSpPr>
          <p:spPr>
            <a:xfrm flipV="1">
              <a:off x="6476664" y="2778588"/>
              <a:ext cx="1015912" cy="1079335"/>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1" name="Connector: Elbow 40">
              <a:extLst>
                <a:ext uri="{FF2B5EF4-FFF2-40B4-BE49-F238E27FC236}">
                  <a16:creationId xmlns:a16="http://schemas.microsoft.com/office/drawing/2014/main" id="{CFE71A8C-EE5B-5667-0BD4-AFCE6E20E701}"/>
                </a:ext>
              </a:extLst>
            </p:cNvPr>
            <p:cNvCxnSpPr>
              <a:endCxn id="18" idx="1"/>
            </p:cNvCxnSpPr>
            <p:nvPr/>
          </p:nvCxnSpPr>
          <p:spPr>
            <a:xfrm flipV="1">
              <a:off x="6476664" y="3116588"/>
              <a:ext cx="1015912" cy="754475"/>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3" name="Connector: Elbow 42">
              <a:extLst>
                <a:ext uri="{FF2B5EF4-FFF2-40B4-BE49-F238E27FC236}">
                  <a16:creationId xmlns:a16="http://schemas.microsoft.com/office/drawing/2014/main" id="{A97FDC1B-F099-2D74-23A8-41E6B32F74F6}"/>
                </a:ext>
              </a:extLst>
            </p:cNvPr>
            <p:cNvCxnSpPr>
              <a:stCxn id="15" idx="3"/>
              <a:endCxn id="19" idx="1"/>
            </p:cNvCxnSpPr>
            <p:nvPr/>
          </p:nvCxnSpPr>
          <p:spPr>
            <a:xfrm flipV="1">
              <a:off x="6476664" y="3463160"/>
              <a:ext cx="1015912" cy="394763"/>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5" name="Connector: Elbow 44">
              <a:extLst>
                <a:ext uri="{FF2B5EF4-FFF2-40B4-BE49-F238E27FC236}">
                  <a16:creationId xmlns:a16="http://schemas.microsoft.com/office/drawing/2014/main" id="{62999795-8827-C5AD-72EB-664C9257E359}"/>
                </a:ext>
              </a:extLst>
            </p:cNvPr>
            <p:cNvCxnSpPr>
              <a:endCxn id="20" idx="1"/>
            </p:cNvCxnSpPr>
            <p:nvPr/>
          </p:nvCxnSpPr>
          <p:spPr>
            <a:xfrm flipV="1">
              <a:off x="6523212" y="3820040"/>
              <a:ext cx="969364" cy="35664"/>
            </a:xfrm>
            <a:prstGeom prst="bentConnector3">
              <a:avLst>
                <a:gd name="adj1" fmla="val 4761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9" name="Connector: Elbow 48">
              <a:extLst>
                <a:ext uri="{FF2B5EF4-FFF2-40B4-BE49-F238E27FC236}">
                  <a16:creationId xmlns:a16="http://schemas.microsoft.com/office/drawing/2014/main" id="{57585E08-AB47-63BB-5933-C8BC08228718}"/>
                </a:ext>
              </a:extLst>
            </p:cNvPr>
            <p:cNvCxnSpPr>
              <a:endCxn id="21" idx="1"/>
            </p:cNvCxnSpPr>
            <p:nvPr/>
          </p:nvCxnSpPr>
          <p:spPr>
            <a:xfrm>
              <a:off x="6476664" y="3871063"/>
              <a:ext cx="1015912" cy="332534"/>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7ABB5BF2-48C7-4777-62AE-D622D9C49D0B}"/>
                </a:ext>
              </a:extLst>
            </p:cNvPr>
            <p:cNvCxnSpPr>
              <a:stCxn id="15" idx="3"/>
              <a:endCxn id="22" idx="1"/>
            </p:cNvCxnSpPr>
            <p:nvPr/>
          </p:nvCxnSpPr>
          <p:spPr>
            <a:xfrm>
              <a:off x="6476664" y="3857923"/>
              <a:ext cx="1015912" cy="729231"/>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9" name="Connector: Elbow 58">
              <a:extLst>
                <a:ext uri="{FF2B5EF4-FFF2-40B4-BE49-F238E27FC236}">
                  <a16:creationId xmlns:a16="http://schemas.microsoft.com/office/drawing/2014/main" id="{2AFB4528-BA6A-B0C9-43BA-07F6D8E2DFE5}"/>
                </a:ext>
              </a:extLst>
            </p:cNvPr>
            <p:cNvCxnSpPr>
              <a:cxnSpLocks/>
              <a:stCxn id="15" idx="3"/>
              <a:endCxn id="23" idx="1"/>
            </p:cNvCxnSpPr>
            <p:nvPr/>
          </p:nvCxnSpPr>
          <p:spPr>
            <a:xfrm>
              <a:off x="6476664" y="3857923"/>
              <a:ext cx="997112" cy="1082078"/>
            </a:xfrm>
            <a:prstGeom prst="bentConnector3">
              <a:avLst>
                <a:gd name="adj1" fmla="val 50764"/>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24" name="Connector: Elbow 1023">
              <a:extLst>
                <a:ext uri="{FF2B5EF4-FFF2-40B4-BE49-F238E27FC236}">
                  <a16:creationId xmlns:a16="http://schemas.microsoft.com/office/drawing/2014/main" id="{2B038B9C-10B8-FA1C-CB71-E8A11569A4D5}"/>
                </a:ext>
              </a:extLst>
            </p:cNvPr>
            <p:cNvCxnSpPr>
              <a:stCxn id="15" idx="3"/>
              <a:endCxn id="32" idx="1"/>
            </p:cNvCxnSpPr>
            <p:nvPr/>
          </p:nvCxnSpPr>
          <p:spPr>
            <a:xfrm>
              <a:off x="6476664" y="3857923"/>
              <a:ext cx="997112" cy="1465635"/>
            </a:xfrm>
            <a:prstGeom prst="bentConnector3">
              <a:avLst>
                <a:gd name="adj1" fmla="val 50509"/>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30" name="Connector: Elbow 1029">
              <a:extLst>
                <a:ext uri="{FF2B5EF4-FFF2-40B4-BE49-F238E27FC236}">
                  <a16:creationId xmlns:a16="http://schemas.microsoft.com/office/drawing/2014/main" id="{8DD74301-1D48-3F4B-4A86-8344BD190F99}"/>
                </a:ext>
              </a:extLst>
            </p:cNvPr>
            <p:cNvCxnSpPr>
              <a:stCxn id="15" idx="3"/>
              <a:endCxn id="33" idx="1"/>
            </p:cNvCxnSpPr>
            <p:nvPr/>
          </p:nvCxnSpPr>
          <p:spPr>
            <a:xfrm>
              <a:off x="6476664" y="3857923"/>
              <a:ext cx="997112" cy="1849192"/>
            </a:xfrm>
            <a:prstGeom prst="bentConnector3">
              <a:avLst>
                <a:gd name="adj1" fmla="val 50509"/>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grpSp>
      <p:grpSp>
        <p:nvGrpSpPr>
          <p:cNvPr id="3" name="Group 2">
            <a:extLst>
              <a:ext uri="{FF2B5EF4-FFF2-40B4-BE49-F238E27FC236}">
                <a16:creationId xmlns:a16="http://schemas.microsoft.com/office/drawing/2014/main" id="{4E631FC9-95A4-5B24-429E-A47894F818C0}"/>
              </a:ext>
            </a:extLst>
          </p:cNvPr>
          <p:cNvGrpSpPr/>
          <p:nvPr/>
        </p:nvGrpSpPr>
        <p:grpSpPr>
          <a:xfrm>
            <a:off x="3640452" y="1541143"/>
            <a:ext cx="4930250" cy="667401"/>
            <a:chOff x="3640452" y="1541143"/>
            <a:chExt cx="4930250" cy="667401"/>
          </a:xfrm>
        </p:grpSpPr>
        <p:grpSp>
          <p:nvGrpSpPr>
            <p:cNvPr id="4" name="Group 3">
              <a:extLst>
                <a:ext uri="{FF2B5EF4-FFF2-40B4-BE49-F238E27FC236}">
                  <a16:creationId xmlns:a16="http://schemas.microsoft.com/office/drawing/2014/main" id="{81EDF491-C843-4108-1078-021CD9C87C28}"/>
                </a:ext>
              </a:extLst>
            </p:cNvPr>
            <p:cNvGrpSpPr/>
            <p:nvPr/>
          </p:nvGrpSpPr>
          <p:grpSpPr>
            <a:xfrm>
              <a:off x="3640452" y="1541143"/>
              <a:ext cx="4930250" cy="667401"/>
              <a:chOff x="3980836" y="1549922"/>
              <a:chExt cx="4930250" cy="667401"/>
            </a:xfrm>
          </p:grpSpPr>
          <p:sp>
            <p:nvSpPr>
              <p:cNvPr id="10" name="Rectangle: Rounded Corners 9">
                <a:extLst>
                  <a:ext uri="{FF2B5EF4-FFF2-40B4-BE49-F238E27FC236}">
                    <a16:creationId xmlns:a16="http://schemas.microsoft.com/office/drawing/2014/main" id="{58607674-8CC8-16ED-DEA7-519E3176D36D}"/>
                  </a:ext>
                </a:extLst>
              </p:cNvPr>
              <p:cNvSpPr/>
              <p:nvPr/>
            </p:nvSpPr>
            <p:spPr>
              <a:xfrm>
                <a:off x="3980836" y="1549922"/>
                <a:ext cx="4930250"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539EFBDA-F087-F0AF-157C-201B2FF294DD}"/>
                  </a:ext>
                </a:extLst>
              </p:cNvPr>
              <p:cNvSpPr/>
              <p:nvPr/>
            </p:nvSpPr>
            <p:spPr>
              <a:xfrm>
                <a:off x="4072280" y="1631136"/>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CC17DBD-E5F9-C105-8582-BFF485FA29BF}"/>
                </a:ext>
              </a:extLst>
            </p:cNvPr>
            <p:cNvSpPr txBox="1"/>
            <p:nvPr/>
          </p:nvSpPr>
          <p:spPr>
            <a:xfrm>
              <a:off x="4333170" y="1632744"/>
              <a:ext cx="4040817"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System analysis and design</a:t>
              </a:r>
            </a:p>
          </p:txBody>
        </p:sp>
        <p:sp>
          <p:nvSpPr>
            <p:cNvPr id="6" name="TextBox 5">
              <a:extLst>
                <a:ext uri="{FF2B5EF4-FFF2-40B4-BE49-F238E27FC236}">
                  <a16:creationId xmlns:a16="http://schemas.microsoft.com/office/drawing/2014/main" id="{960528AD-E091-5396-10D9-10F5219008FB}"/>
                </a:ext>
              </a:extLst>
            </p:cNvPr>
            <p:cNvSpPr txBox="1"/>
            <p:nvPr/>
          </p:nvSpPr>
          <p:spPr>
            <a:xfrm>
              <a:off x="3709882" y="1609284"/>
              <a:ext cx="603933" cy="584775"/>
            </a:xfrm>
            <a:prstGeom prst="rect">
              <a:avLst/>
            </a:prstGeom>
            <a:noFill/>
          </p:spPr>
          <p:txBody>
            <a:bodyPr wrap="square" rtlCol="0">
              <a:spAutoFit/>
            </a:bodyPr>
            <a:lstStyle/>
            <a:p>
              <a:pPr algn="ctr"/>
              <a:r>
                <a:rPr lang="en-US" sz="3200" dirty="0">
                  <a:solidFill>
                    <a:schemeClr val="bg1"/>
                  </a:solidFill>
                </a:rPr>
                <a:t>III</a:t>
              </a:r>
            </a:p>
          </p:txBody>
        </p:sp>
      </p:grpSp>
      <p:sp>
        <p:nvSpPr>
          <p:cNvPr id="36" name="TextBox 35">
            <a:extLst>
              <a:ext uri="{FF2B5EF4-FFF2-40B4-BE49-F238E27FC236}">
                <a16:creationId xmlns:a16="http://schemas.microsoft.com/office/drawing/2014/main" id="{3E21E7D7-7763-84B5-E3F3-584B53E5CECC}"/>
              </a:ext>
            </a:extLst>
          </p:cNvPr>
          <p:cNvSpPr txBox="1"/>
          <p:nvPr/>
        </p:nvSpPr>
        <p:spPr>
          <a:xfrm>
            <a:off x="1151759" y="1654719"/>
            <a:ext cx="194940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SITE MAP</a:t>
            </a:r>
          </a:p>
        </p:txBody>
      </p:sp>
      <p:grpSp>
        <p:nvGrpSpPr>
          <p:cNvPr id="55" name="Group 54">
            <a:extLst>
              <a:ext uri="{FF2B5EF4-FFF2-40B4-BE49-F238E27FC236}">
                <a16:creationId xmlns:a16="http://schemas.microsoft.com/office/drawing/2014/main" id="{8E1FCA2A-5BCD-2602-B302-677F1EA32A09}"/>
              </a:ext>
            </a:extLst>
          </p:cNvPr>
          <p:cNvGrpSpPr/>
          <p:nvPr/>
        </p:nvGrpSpPr>
        <p:grpSpPr>
          <a:xfrm>
            <a:off x="1391265" y="398222"/>
            <a:ext cx="10515600" cy="1325563"/>
            <a:chOff x="1391265" y="398222"/>
            <a:chExt cx="10515600" cy="1325563"/>
          </a:xfrm>
        </p:grpSpPr>
        <p:cxnSp>
          <p:nvCxnSpPr>
            <p:cNvPr id="56" name="Straight Connector 55">
              <a:extLst>
                <a:ext uri="{FF2B5EF4-FFF2-40B4-BE49-F238E27FC236}">
                  <a16:creationId xmlns:a16="http://schemas.microsoft.com/office/drawing/2014/main" id="{C46A527D-BF5A-1FC0-340B-B4FAFCC0CCAB}"/>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7" name="Picture 2" descr="Shopping cart free icon">
              <a:extLst>
                <a:ext uri="{FF2B5EF4-FFF2-40B4-BE49-F238E27FC236}">
                  <a16:creationId xmlns:a16="http://schemas.microsoft.com/office/drawing/2014/main" id="{60758F6B-BEED-7327-A8B7-F960AF24A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11">
              <a:extLst>
                <a:ext uri="{FF2B5EF4-FFF2-40B4-BE49-F238E27FC236}">
                  <a16:creationId xmlns:a16="http://schemas.microsoft.com/office/drawing/2014/main" id="{57D946DF-8A43-06EB-9EDC-EB734F9B21CB}"/>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70413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597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49544" y="147685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15116D0-ECD7-1ADD-4CC7-7F950FA0BB68}"/>
              </a:ext>
            </a:extLst>
          </p:cNvPr>
          <p:cNvGrpSpPr/>
          <p:nvPr/>
        </p:nvGrpSpPr>
        <p:grpSpPr>
          <a:xfrm>
            <a:off x="1328902" y="2107111"/>
            <a:ext cx="9556301" cy="3608498"/>
            <a:chOff x="1562582" y="2300151"/>
            <a:chExt cx="9556301" cy="3608498"/>
          </a:xfrm>
        </p:grpSpPr>
        <p:sp>
          <p:nvSpPr>
            <p:cNvPr id="13" name="Rectangle: Rounded Corners 12">
              <a:extLst>
                <a:ext uri="{FF2B5EF4-FFF2-40B4-BE49-F238E27FC236}">
                  <a16:creationId xmlns:a16="http://schemas.microsoft.com/office/drawing/2014/main" id="{61ACD8D5-6C1C-D889-81A7-87FCFECC4D86}"/>
                </a:ext>
              </a:extLst>
            </p:cNvPr>
            <p:cNvSpPr/>
            <p:nvPr/>
          </p:nvSpPr>
          <p:spPr>
            <a:xfrm>
              <a:off x="1562582" y="3713776"/>
              <a:ext cx="1377250" cy="38402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Page</a:t>
              </a:r>
            </a:p>
          </p:txBody>
        </p:sp>
        <p:sp>
          <p:nvSpPr>
            <p:cNvPr id="15" name="Rectangle: Rounded Corners 14">
              <a:extLst>
                <a:ext uri="{FF2B5EF4-FFF2-40B4-BE49-F238E27FC236}">
                  <a16:creationId xmlns:a16="http://schemas.microsoft.com/office/drawing/2014/main" id="{0FE0A163-3018-F115-4C01-EC91EBA27D3E}"/>
                </a:ext>
              </a:extLst>
            </p:cNvPr>
            <p:cNvSpPr/>
            <p:nvPr/>
          </p:nvSpPr>
          <p:spPr>
            <a:xfrm>
              <a:off x="3653205" y="3700636"/>
              <a:ext cx="2464640" cy="384023"/>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Therapies</a:t>
              </a:r>
            </a:p>
          </p:txBody>
        </p:sp>
        <p:sp>
          <p:nvSpPr>
            <p:cNvPr id="16" name="Rectangle: Rounded Corners 15">
              <a:extLst>
                <a:ext uri="{FF2B5EF4-FFF2-40B4-BE49-F238E27FC236}">
                  <a16:creationId xmlns:a16="http://schemas.microsoft.com/office/drawing/2014/main" id="{9D6615C4-0C8B-5D05-2DC7-1FD0FD7DA341}"/>
                </a:ext>
              </a:extLst>
            </p:cNvPr>
            <p:cNvSpPr/>
            <p:nvPr/>
          </p:nvSpPr>
          <p:spPr>
            <a:xfrm>
              <a:off x="7133756" y="2300151"/>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Chiropractic Adjustment</a:t>
              </a:r>
            </a:p>
          </p:txBody>
        </p:sp>
        <p:sp>
          <p:nvSpPr>
            <p:cNvPr id="17" name="Rectangle: Rounded Corners 16">
              <a:extLst>
                <a:ext uri="{FF2B5EF4-FFF2-40B4-BE49-F238E27FC236}">
                  <a16:creationId xmlns:a16="http://schemas.microsoft.com/office/drawing/2014/main" id="{8837A9E2-2307-C4FA-8A96-0AF47E558233}"/>
                </a:ext>
              </a:extLst>
            </p:cNvPr>
            <p:cNvSpPr/>
            <p:nvPr/>
          </p:nvSpPr>
          <p:spPr>
            <a:xfrm>
              <a:off x="7133756" y="2670336"/>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chemeClr val="bg1"/>
                  </a:solidFill>
                  <a:effectLst/>
                  <a:latin typeface="Consolas" panose="020B0609020204030204" pitchFamily="49" charset="0"/>
                </a:rPr>
                <a:t>Pneumex</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PneuBack</a:t>
              </a:r>
              <a:endParaRPr lang="en-US" sz="1600" b="0" dirty="0">
                <a:solidFill>
                  <a:schemeClr val="bg1"/>
                </a:solidFill>
                <a:effectLst/>
                <a:latin typeface="Consolas" panose="020B0609020204030204" pitchFamily="49" charset="0"/>
              </a:endParaRPr>
            </a:p>
          </p:txBody>
        </p:sp>
        <p:sp>
          <p:nvSpPr>
            <p:cNvPr id="18" name="Rectangle: Rounded Corners 17">
              <a:extLst>
                <a:ext uri="{FF2B5EF4-FFF2-40B4-BE49-F238E27FC236}">
                  <a16:creationId xmlns:a16="http://schemas.microsoft.com/office/drawing/2014/main" id="{A676B162-B1B9-0188-8AB8-20DDDC053B73}"/>
                </a:ext>
              </a:extLst>
            </p:cNvPr>
            <p:cNvSpPr/>
            <p:nvPr/>
          </p:nvSpPr>
          <p:spPr>
            <a:xfrm>
              <a:off x="7133756" y="3008336"/>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Class IV Laser Therapy</a:t>
              </a:r>
            </a:p>
          </p:txBody>
        </p:sp>
        <p:sp>
          <p:nvSpPr>
            <p:cNvPr id="19" name="Rectangle: Rounded Corners 18">
              <a:extLst>
                <a:ext uri="{FF2B5EF4-FFF2-40B4-BE49-F238E27FC236}">
                  <a16:creationId xmlns:a16="http://schemas.microsoft.com/office/drawing/2014/main" id="{7F80FA9C-4492-205C-8A8F-58F8C3774104}"/>
                </a:ext>
              </a:extLst>
            </p:cNvPr>
            <p:cNvSpPr/>
            <p:nvPr/>
          </p:nvSpPr>
          <p:spPr>
            <a:xfrm>
              <a:off x="7133756" y="3354908"/>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Shockwave Therapy</a:t>
              </a:r>
            </a:p>
          </p:txBody>
        </p:sp>
        <p:sp>
          <p:nvSpPr>
            <p:cNvPr id="20" name="Rectangle: Rounded Corners 19">
              <a:extLst>
                <a:ext uri="{FF2B5EF4-FFF2-40B4-BE49-F238E27FC236}">
                  <a16:creationId xmlns:a16="http://schemas.microsoft.com/office/drawing/2014/main" id="{F269A124-0F67-2A39-794A-1CE84898C72F}"/>
                </a:ext>
              </a:extLst>
            </p:cNvPr>
            <p:cNvSpPr/>
            <p:nvPr/>
          </p:nvSpPr>
          <p:spPr>
            <a:xfrm>
              <a:off x="7133756" y="3711788"/>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chemeClr val="bg1"/>
                  </a:solidFill>
                  <a:effectLst/>
                  <a:latin typeface="Consolas" panose="020B0609020204030204" pitchFamily="49" charset="0"/>
                </a:rPr>
                <a:t>Vertetrac</a:t>
              </a:r>
              <a:r>
                <a:rPr lang="en-US" sz="1600" b="0" dirty="0">
                  <a:solidFill>
                    <a:schemeClr val="bg1"/>
                  </a:solidFill>
                  <a:effectLst/>
                  <a:latin typeface="Consolas" panose="020B0609020204030204" pitchFamily="49" charset="0"/>
                </a:rPr>
                <a:t> and </a:t>
              </a:r>
              <a:r>
                <a:rPr lang="en-US" sz="1600" b="0" dirty="0" err="1">
                  <a:solidFill>
                    <a:schemeClr val="bg1"/>
                  </a:solidFill>
                  <a:effectLst/>
                  <a:latin typeface="Consolas" panose="020B0609020204030204" pitchFamily="49" charset="0"/>
                </a:rPr>
                <a:t>Cervico</a:t>
              </a:r>
              <a:r>
                <a:rPr lang="en-US" sz="1600" b="0" dirty="0">
                  <a:solidFill>
                    <a:schemeClr val="bg1"/>
                  </a:solidFill>
                  <a:effectLst/>
                  <a:latin typeface="Consolas" panose="020B0609020204030204" pitchFamily="49" charset="0"/>
                </a:rPr>
                <a:t> 2000</a:t>
              </a:r>
            </a:p>
          </p:txBody>
        </p:sp>
        <p:sp>
          <p:nvSpPr>
            <p:cNvPr id="21" name="Rectangle: Rounded Corners 20">
              <a:extLst>
                <a:ext uri="{FF2B5EF4-FFF2-40B4-BE49-F238E27FC236}">
                  <a16:creationId xmlns:a16="http://schemas.microsoft.com/office/drawing/2014/main" id="{19739D05-1077-74E4-65DA-9A9E97165E13}"/>
                </a:ext>
              </a:extLst>
            </p:cNvPr>
            <p:cNvSpPr/>
            <p:nvPr/>
          </p:nvSpPr>
          <p:spPr>
            <a:xfrm>
              <a:off x="7133756" y="4095345"/>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Foot Orthotics</a:t>
              </a:r>
            </a:p>
          </p:txBody>
        </p:sp>
        <p:sp>
          <p:nvSpPr>
            <p:cNvPr id="22" name="Rectangle: Rounded Corners 21">
              <a:extLst>
                <a:ext uri="{FF2B5EF4-FFF2-40B4-BE49-F238E27FC236}">
                  <a16:creationId xmlns:a16="http://schemas.microsoft.com/office/drawing/2014/main" id="{006FB236-8FEB-D7DB-2280-B73E433DA4EB}"/>
                </a:ext>
              </a:extLst>
            </p:cNvPr>
            <p:cNvSpPr/>
            <p:nvPr/>
          </p:nvSpPr>
          <p:spPr>
            <a:xfrm>
              <a:off x="7133756" y="4478902"/>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Physiotherapy</a:t>
              </a:r>
            </a:p>
          </p:txBody>
        </p:sp>
        <p:sp>
          <p:nvSpPr>
            <p:cNvPr id="23" name="Rectangle: Rounded Corners 22">
              <a:extLst>
                <a:ext uri="{FF2B5EF4-FFF2-40B4-BE49-F238E27FC236}">
                  <a16:creationId xmlns:a16="http://schemas.microsoft.com/office/drawing/2014/main" id="{A5DAFE61-E7C9-4740-1E06-07DF5834EF84}"/>
                </a:ext>
              </a:extLst>
            </p:cNvPr>
            <p:cNvSpPr/>
            <p:nvPr/>
          </p:nvSpPr>
          <p:spPr>
            <a:xfrm>
              <a:off x="7114956" y="4831749"/>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DTS Decompression </a:t>
              </a:r>
              <a:r>
                <a:rPr lang="en-US" sz="1600" b="0" dirty="0" err="1">
                  <a:solidFill>
                    <a:schemeClr val="bg1"/>
                  </a:solidFill>
                  <a:effectLst/>
                  <a:latin typeface="Consolas" panose="020B0609020204030204" pitchFamily="49" charset="0"/>
                </a:rPr>
                <a:t>TractionTherapy</a:t>
              </a:r>
              <a:endParaRPr lang="en-US" sz="1600" b="0" dirty="0">
                <a:solidFill>
                  <a:schemeClr val="bg1"/>
                </a:solidFill>
                <a:effectLst/>
                <a:latin typeface="Consolas" panose="020B0609020204030204" pitchFamily="49" charset="0"/>
              </a:endParaRPr>
            </a:p>
          </p:txBody>
        </p:sp>
        <p:sp>
          <p:nvSpPr>
            <p:cNvPr id="32" name="Rectangle: Rounded Corners 31">
              <a:extLst>
                <a:ext uri="{FF2B5EF4-FFF2-40B4-BE49-F238E27FC236}">
                  <a16:creationId xmlns:a16="http://schemas.microsoft.com/office/drawing/2014/main" id="{8F5B21C4-ECAD-2BCC-A69F-0A57BB29E36E}"/>
                </a:ext>
              </a:extLst>
            </p:cNvPr>
            <p:cNvSpPr/>
            <p:nvPr/>
          </p:nvSpPr>
          <p:spPr>
            <a:xfrm>
              <a:off x="7114956" y="5215306"/>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Manual Therapy</a:t>
              </a:r>
            </a:p>
          </p:txBody>
        </p:sp>
        <p:sp>
          <p:nvSpPr>
            <p:cNvPr id="33" name="Rectangle: Rounded Corners 32">
              <a:extLst>
                <a:ext uri="{FF2B5EF4-FFF2-40B4-BE49-F238E27FC236}">
                  <a16:creationId xmlns:a16="http://schemas.microsoft.com/office/drawing/2014/main" id="{3639F1DF-5F88-99F6-FB06-D7E7F06698FB}"/>
                </a:ext>
              </a:extLst>
            </p:cNvPr>
            <p:cNvSpPr/>
            <p:nvPr/>
          </p:nvSpPr>
          <p:spPr>
            <a:xfrm>
              <a:off x="7114956" y="5598863"/>
              <a:ext cx="3985127" cy="30978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chemeClr val="bg1"/>
                  </a:solidFill>
                  <a:effectLst/>
                  <a:latin typeface="Consolas" panose="020B0609020204030204" pitchFamily="49" charset="0"/>
                </a:rPr>
                <a:t>Active Therapeutic Movement(ATM2)</a:t>
              </a:r>
            </a:p>
          </p:txBody>
        </p:sp>
        <p:cxnSp>
          <p:nvCxnSpPr>
            <p:cNvPr id="35" name="Straight Arrow Connector 34">
              <a:extLst>
                <a:ext uri="{FF2B5EF4-FFF2-40B4-BE49-F238E27FC236}">
                  <a16:creationId xmlns:a16="http://schemas.microsoft.com/office/drawing/2014/main" id="{761A3869-F356-59A7-F238-B472E5D1B349}"/>
                </a:ext>
              </a:extLst>
            </p:cNvPr>
            <p:cNvCxnSpPr>
              <a:cxnSpLocks/>
              <a:stCxn id="13" idx="3"/>
              <a:endCxn id="15" idx="1"/>
            </p:cNvCxnSpPr>
            <p:nvPr/>
          </p:nvCxnSpPr>
          <p:spPr>
            <a:xfrm flipV="1">
              <a:off x="2939832" y="3892648"/>
              <a:ext cx="713373" cy="1314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5352E423-311B-7618-AB21-DAE0AC317CA2}"/>
                </a:ext>
              </a:extLst>
            </p:cNvPr>
            <p:cNvCxnSpPr>
              <a:cxnSpLocks/>
              <a:stCxn id="15" idx="3"/>
              <a:endCxn id="16" idx="1"/>
            </p:cNvCxnSpPr>
            <p:nvPr/>
          </p:nvCxnSpPr>
          <p:spPr>
            <a:xfrm flipV="1">
              <a:off x="6117845" y="2455044"/>
              <a:ext cx="1015911" cy="1437604"/>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9" name="Connector: Elbow 38">
              <a:extLst>
                <a:ext uri="{FF2B5EF4-FFF2-40B4-BE49-F238E27FC236}">
                  <a16:creationId xmlns:a16="http://schemas.microsoft.com/office/drawing/2014/main" id="{05874C37-2A52-6994-72AA-232BB6B92D2C}"/>
                </a:ext>
              </a:extLst>
            </p:cNvPr>
            <p:cNvCxnSpPr>
              <a:cxnSpLocks/>
              <a:stCxn id="15" idx="3"/>
              <a:endCxn id="17" idx="1"/>
            </p:cNvCxnSpPr>
            <p:nvPr/>
          </p:nvCxnSpPr>
          <p:spPr>
            <a:xfrm flipV="1">
              <a:off x="6117845" y="2825229"/>
              <a:ext cx="1015911" cy="1067419"/>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1" name="Connector: Elbow 40">
              <a:extLst>
                <a:ext uri="{FF2B5EF4-FFF2-40B4-BE49-F238E27FC236}">
                  <a16:creationId xmlns:a16="http://schemas.microsoft.com/office/drawing/2014/main" id="{CFE71A8C-EE5B-5667-0BD4-AFCE6E20E701}"/>
                </a:ext>
              </a:extLst>
            </p:cNvPr>
            <p:cNvCxnSpPr>
              <a:cxnSpLocks/>
              <a:endCxn id="18" idx="1"/>
            </p:cNvCxnSpPr>
            <p:nvPr/>
          </p:nvCxnSpPr>
          <p:spPr>
            <a:xfrm flipV="1">
              <a:off x="6117845" y="3163229"/>
              <a:ext cx="1015911" cy="742559"/>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3" name="Connector: Elbow 42">
              <a:extLst>
                <a:ext uri="{FF2B5EF4-FFF2-40B4-BE49-F238E27FC236}">
                  <a16:creationId xmlns:a16="http://schemas.microsoft.com/office/drawing/2014/main" id="{A97FDC1B-F099-2D74-23A8-41E6B32F74F6}"/>
                </a:ext>
              </a:extLst>
            </p:cNvPr>
            <p:cNvCxnSpPr>
              <a:cxnSpLocks/>
              <a:stCxn id="15" idx="3"/>
              <a:endCxn id="19" idx="1"/>
            </p:cNvCxnSpPr>
            <p:nvPr/>
          </p:nvCxnSpPr>
          <p:spPr>
            <a:xfrm flipV="1">
              <a:off x="6117845" y="3509801"/>
              <a:ext cx="1015911" cy="382847"/>
            </a:xfrm>
            <a:prstGeom prst="bentConnector3">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5" name="Connector: Elbow 44">
              <a:extLst>
                <a:ext uri="{FF2B5EF4-FFF2-40B4-BE49-F238E27FC236}">
                  <a16:creationId xmlns:a16="http://schemas.microsoft.com/office/drawing/2014/main" id="{62999795-8827-C5AD-72EB-664C9257E359}"/>
                </a:ext>
              </a:extLst>
            </p:cNvPr>
            <p:cNvCxnSpPr>
              <a:cxnSpLocks/>
              <a:endCxn id="20" idx="1"/>
            </p:cNvCxnSpPr>
            <p:nvPr/>
          </p:nvCxnSpPr>
          <p:spPr>
            <a:xfrm flipV="1">
              <a:off x="6164393" y="3866681"/>
              <a:ext cx="969363" cy="23748"/>
            </a:xfrm>
            <a:prstGeom prst="bentConnector3">
              <a:avLst>
                <a:gd name="adj1" fmla="val 47510"/>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49" name="Connector: Elbow 48">
              <a:extLst>
                <a:ext uri="{FF2B5EF4-FFF2-40B4-BE49-F238E27FC236}">
                  <a16:creationId xmlns:a16="http://schemas.microsoft.com/office/drawing/2014/main" id="{57585E08-AB47-63BB-5933-C8BC08228718}"/>
                </a:ext>
              </a:extLst>
            </p:cNvPr>
            <p:cNvCxnSpPr>
              <a:cxnSpLocks/>
              <a:endCxn id="21" idx="1"/>
            </p:cNvCxnSpPr>
            <p:nvPr/>
          </p:nvCxnSpPr>
          <p:spPr>
            <a:xfrm>
              <a:off x="6117845" y="3905788"/>
              <a:ext cx="1015911" cy="344450"/>
            </a:xfrm>
            <a:prstGeom prst="bentConnector3">
              <a:avLst>
                <a:gd name="adj1" fmla="val 5000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7ABB5BF2-48C7-4777-62AE-D622D9C49D0B}"/>
                </a:ext>
              </a:extLst>
            </p:cNvPr>
            <p:cNvCxnSpPr>
              <a:cxnSpLocks/>
              <a:stCxn id="15" idx="3"/>
              <a:endCxn id="22" idx="1"/>
            </p:cNvCxnSpPr>
            <p:nvPr/>
          </p:nvCxnSpPr>
          <p:spPr>
            <a:xfrm>
              <a:off x="6117845" y="3892648"/>
              <a:ext cx="1015911" cy="741147"/>
            </a:xfrm>
            <a:prstGeom prst="bentConnector3">
              <a:avLst>
                <a:gd name="adj1" fmla="val 50375"/>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9" name="Connector: Elbow 58">
              <a:extLst>
                <a:ext uri="{FF2B5EF4-FFF2-40B4-BE49-F238E27FC236}">
                  <a16:creationId xmlns:a16="http://schemas.microsoft.com/office/drawing/2014/main" id="{2AFB4528-BA6A-B0C9-43BA-07F6D8E2DFE5}"/>
                </a:ext>
              </a:extLst>
            </p:cNvPr>
            <p:cNvCxnSpPr>
              <a:cxnSpLocks/>
              <a:stCxn id="15" idx="3"/>
              <a:endCxn id="23" idx="1"/>
            </p:cNvCxnSpPr>
            <p:nvPr/>
          </p:nvCxnSpPr>
          <p:spPr>
            <a:xfrm>
              <a:off x="6117845" y="3892648"/>
              <a:ext cx="997111" cy="1093994"/>
            </a:xfrm>
            <a:prstGeom prst="bentConnector3">
              <a:avLst>
                <a:gd name="adj1" fmla="val 51147"/>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24" name="Connector: Elbow 1023">
              <a:extLst>
                <a:ext uri="{FF2B5EF4-FFF2-40B4-BE49-F238E27FC236}">
                  <a16:creationId xmlns:a16="http://schemas.microsoft.com/office/drawing/2014/main" id="{2B038B9C-10B8-FA1C-CB71-E8A11569A4D5}"/>
                </a:ext>
              </a:extLst>
            </p:cNvPr>
            <p:cNvCxnSpPr>
              <a:cxnSpLocks/>
              <a:stCxn id="15" idx="3"/>
              <a:endCxn id="32" idx="1"/>
            </p:cNvCxnSpPr>
            <p:nvPr/>
          </p:nvCxnSpPr>
          <p:spPr>
            <a:xfrm>
              <a:off x="6117845" y="3892648"/>
              <a:ext cx="997111" cy="1477551"/>
            </a:xfrm>
            <a:prstGeom prst="bentConnector3">
              <a:avLst>
                <a:gd name="adj1" fmla="val 50764"/>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030" name="Connector: Elbow 1029">
              <a:extLst>
                <a:ext uri="{FF2B5EF4-FFF2-40B4-BE49-F238E27FC236}">
                  <a16:creationId xmlns:a16="http://schemas.microsoft.com/office/drawing/2014/main" id="{8DD74301-1D48-3F4B-4A86-8344BD190F99}"/>
                </a:ext>
              </a:extLst>
            </p:cNvPr>
            <p:cNvCxnSpPr>
              <a:cxnSpLocks/>
              <a:stCxn id="15" idx="3"/>
              <a:endCxn id="33" idx="1"/>
            </p:cNvCxnSpPr>
            <p:nvPr/>
          </p:nvCxnSpPr>
          <p:spPr>
            <a:xfrm>
              <a:off x="6117845" y="3892648"/>
              <a:ext cx="997111" cy="1861108"/>
            </a:xfrm>
            <a:prstGeom prst="bentConnector3">
              <a:avLst>
                <a:gd name="adj1" fmla="val 50764"/>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grpSp>
      <p:grpSp>
        <p:nvGrpSpPr>
          <p:cNvPr id="3" name="Group 2">
            <a:extLst>
              <a:ext uri="{FF2B5EF4-FFF2-40B4-BE49-F238E27FC236}">
                <a16:creationId xmlns:a16="http://schemas.microsoft.com/office/drawing/2014/main" id="{B4FC45C8-A26E-0ABE-77EE-9B55F37C4A11}"/>
              </a:ext>
            </a:extLst>
          </p:cNvPr>
          <p:cNvGrpSpPr/>
          <p:nvPr/>
        </p:nvGrpSpPr>
        <p:grpSpPr>
          <a:xfrm>
            <a:off x="3640452" y="1541143"/>
            <a:ext cx="4930250" cy="667401"/>
            <a:chOff x="3640452" y="1541143"/>
            <a:chExt cx="4930250" cy="667401"/>
          </a:xfrm>
        </p:grpSpPr>
        <p:grpSp>
          <p:nvGrpSpPr>
            <p:cNvPr id="4" name="Group 3">
              <a:extLst>
                <a:ext uri="{FF2B5EF4-FFF2-40B4-BE49-F238E27FC236}">
                  <a16:creationId xmlns:a16="http://schemas.microsoft.com/office/drawing/2014/main" id="{52816BC4-DE08-6295-2B3B-55E93991E058}"/>
                </a:ext>
              </a:extLst>
            </p:cNvPr>
            <p:cNvGrpSpPr/>
            <p:nvPr/>
          </p:nvGrpSpPr>
          <p:grpSpPr>
            <a:xfrm>
              <a:off x="3640452" y="1541143"/>
              <a:ext cx="4930250" cy="667401"/>
              <a:chOff x="3980836" y="1549922"/>
              <a:chExt cx="4930250" cy="667401"/>
            </a:xfrm>
          </p:grpSpPr>
          <p:sp>
            <p:nvSpPr>
              <p:cNvPr id="10" name="Rectangle: Rounded Corners 9">
                <a:extLst>
                  <a:ext uri="{FF2B5EF4-FFF2-40B4-BE49-F238E27FC236}">
                    <a16:creationId xmlns:a16="http://schemas.microsoft.com/office/drawing/2014/main" id="{F5C0CB14-9286-B72A-4A61-236C45B42803}"/>
                  </a:ext>
                </a:extLst>
              </p:cNvPr>
              <p:cNvSpPr/>
              <p:nvPr/>
            </p:nvSpPr>
            <p:spPr>
              <a:xfrm>
                <a:off x="3980836" y="1549922"/>
                <a:ext cx="4930250"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C203FD2-CD32-7574-EDB2-50A8BDF0A8A8}"/>
                  </a:ext>
                </a:extLst>
              </p:cNvPr>
              <p:cNvSpPr/>
              <p:nvPr/>
            </p:nvSpPr>
            <p:spPr>
              <a:xfrm>
                <a:off x="4072280" y="1631136"/>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0F407D7-5783-F05F-21BC-AF525AEE3662}"/>
                </a:ext>
              </a:extLst>
            </p:cNvPr>
            <p:cNvSpPr txBox="1"/>
            <p:nvPr/>
          </p:nvSpPr>
          <p:spPr>
            <a:xfrm>
              <a:off x="4333170" y="1632744"/>
              <a:ext cx="4040817"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System analysis and design</a:t>
              </a:r>
            </a:p>
          </p:txBody>
        </p:sp>
        <p:sp>
          <p:nvSpPr>
            <p:cNvPr id="6" name="TextBox 5">
              <a:extLst>
                <a:ext uri="{FF2B5EF4-FFF2-40B4-BE49-F238E27FC236}">
                  <a16:creationId xmlns:a16="http://schemas.microsoft.com/office/drawing/2014/main" id="{5F0A5679-90D9-7C0D-9985-4B550193F36F}"/>
                </a:ext>
              </a:extLst>
            </p:cNvPr>
            <p:cNvSpPr txBox="1"/>
            <p:nvPr/>
          </p:nvSpPr>
          <p:spPr>
            <a:xfrm>
              <a:off x="3709882" y="1609284"/>
              <a:ext cx="603933" cy="584775"/>
            </a:xfrm>
            <a:prstGeom prst="rect">
              <a:avLst/>
            </a:prstGeom>
            <a:noFill/>
          </p:spPr>
          <p:txBody>
            <a:bodyPr wrap="square" rtlCol="0">
              <a:spAutoFit/>
            </a:bodyPr>
            <a:lstStyle/>
            <a:p>
              <a:pPr algn="ctr"/>
              <a:r>
                <a:rPr lang="en-US" sz="3200" dirty="0">
                  <a:solidFill>
                    <a:schemeClr val="bg1"/>
                  </a:solidFill>
                </a:rPr>
                <a:t>III</a:t>
              </a:r>
            </a:p>
          </p:txBody>
        </p:sp>
      </p:grpSp>
      <p:sp>
        <p:nvSpPr>
          <p:cNvPr id="36" name="TextBox 35">
            <a:extLst>
              <a:ext uri="{FF2B5EF4-FFF2-40B4-BE49-F238E27FC236}">
                <a16:creationId xmlns:a16="http://schemas.microsoft.com/office/drawing/2014/main" id="{29EE3224-3106-516B-0672-F7C224AE24C6}"/>
              </a:ext>
            </a:extLst>
          </p:cNvPr>
          <p:cNvSpPr txBox="1"/>
          <p:nvPr/>
        </p:nvSpPr>
        <p:spPr>
          <a:xfrm>
            <a:off x="1151759" y="1654719"/>
            <a:ext cx="194940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SITE MAP</a:t>
            </a:r>
          </a:p>
        </p:txBody>
      </p:sp>
      <p:grpSp>
        <p:nvGrpSpPr>
          <p:cNvPr id="58" name="Group 57">
            <a:extLst>
              <a:ext uri="{FF2B5EF4-FFF2-40B4-BE49-F238E27FC236}">
                <a16:creationId xmlns:a16="http://schemas.microsoft.com/office/drawing/2014/main" id="{2BE8C7C8-6035-59F3-2B23-C62F09BB7032}"/>
              </a:ext>
            </a:extLst>
          </p:cNvPr>
          <p:cNvGrpSpPr/>
          <p:nvPr/>
        </p:nvGrpSpPr>
        <p:grpSpPr>
          <a:xfrm>
            <a:off x="1391265" y="398222"/>
            <a:ext cx="10515600" cy="1325563"/>
            <a:chOff x="1391265" y="398222"/>
            <a:chExt cx="10515600" cy="1325563"/>
          </a:xfrm>
        </p:grpSpPr>
        <p:cxnSp>
          <p:nvCxnSpPr>
            <p:cNvPr id="60" name="Straight Connector 59">
              <a:extLst>
                <a:ext uri="{FF2B5EF4-FFF2-40B4-BE49-F238E27FC236}">
                  <a16:creationId xmlns:a16="http://schemas.microsoft.com/office/drawing/2014/main" id="{70256154-2F11-D824-1431-503868665CA7}"/>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Picture 2" descr="Shopping cart free icon">
              <a:extLst>
                <a:ext uri="{FF2B5EF4-FFF2-40B4-BE49-F238E27FC236}">
                  <a16:creationId xmlns:a16="http://schemas.microsoft.com/office/drawing/2014/main" id="{99E041A3-D2EB-45CB-B731-BDAEDC293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62" name="Title 11">
              <a:extLst>
                <a:ext uri="{FF2B5EF4-FFF2-40B4-BE49-F238E27FC236}">
                  <a16:creationId xmlns:a16="http://schemas.microsoft.com/office/drawing/2014/main" id="{D06E8AA2-F698-5D5C-E0C3-3E43FF0875E8}"/>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2037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pPr marL="571500" indent="-571500" algn="ctr">
              <a:buFont typeface="Arial" panose="020B0604020202020204" pitchFamily="34" charset="0"/>
              <a:buChar char="•"/>
            </a:pPr>
            <a:r>
              <a:rPr lang="en-US" sz="4400" kern="0" dirty="0">
                <a:latin typeface="Rajdhani Medium" panose="02000000000000000000" charset="0"/>
                <a:cs typeface="Rajdhani Medium" panose="02000000000000000000" charset="0"/>
              </a:rPr>
              <a:t>LAYOUT</a:t>
            </a:r>
          </a:p>
        </p:txBody>
      </p:sp>
      <p:grpSp>
        <p:nvGrpSpPr>
          <p:cNvPr id="4" name="Group 3">
            <a:extLst>
              <a:ext uri="{FF2B5EF4-FFF2-40B4-BE49-F238E27FC236}">
                <a16:creationId xmlns:a16="http://schemas.microsoft.com/office/drawing/2014/main" id="{CD8818F1-C8AA-6BBC-A6BD-AE45286B911E}"/>
              </a:ext>
            </a:extLst>
          </p:cNvPr>
          <p:cNvGrpSpPr/>
          <p:nvPr/>
        </p:nvGrpSpPr>
        <p:grpSpPr>
          <a:xfrm>
            <a:off x="1391265" y="398222"/>
            <a:ext cx="10515600" cy="1325563"/>
            <a:chOff x="1391265" y="398222"/>
            <a:chExt cx="10515600" cy="1325563"/>
          </a:xfrm>
        </p:grpSpPr>
        <p:cxnSp>
          <p:nvCxnSpPr>
            <p:cNvPr id="5" name="Straight Connector 4">
              <a:extLst>
                <a:ext uri="{FF2B5EF4-FFF2-40B4-BE49-F238E27FC236}">
                  <a16:creationId xmlns:a16="http://schemas.microsoft.com/office/drawing/2014/main" id="{112D9C51-A5DC-053E-8334-C74627A96BF9}"/>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Shopping cart free icon">
              <a:extLst>
                <a:ext uri="{FF2B5EF4-FFF2-40B4-BE49-F238E27FC236}">
                  <a16:creationId xmlns:a16="http://schemas.microsoft.com/office/drawing/2014/main" id="{7DA43CE1-0A96-8993-AE20-2DD59A832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1">
              <a:extLst>
                <a:ext uri="{FF2B5EF4-FFF2-40B4-BE49-F238E27FC236}">
                  <a16:creationId xmlns:a16="http://schemas.microsoft.com/office/drawing/2014/main" id="{042451AB-4CEC-BCCD-A4D4-81A571262DA4}"/>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105847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22000" fill="hold" grpId="0" nodeType="clickEffect">
                                  <p:stCondLst>
                                    <p:cond delay="0"/>
                                  </p:stCondLst>
                                  <p:iterate type="lt">
                                    <p:tmPct val="10000"/>
                                  </p:iterate>
                                  <p:childTnLst>
                                    <p:animMotion origin="layout" path="M -0.52956 -0.00138 L -0.84766 -0.00277 " pathEditMode="relative" rAng="0" ptsTypes="AA">
                                      <p:cBhvr>
                                        <p:cTn id="6"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62728"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CEFE62-3BFD-A3E1-8D93-B1213AF1A125}"/>
              </a:ext>
            </a:extLst>
          </p:cNvPr>
          <p:cNvSpPr txBox="1"/>
          <p:nvPr/>
        </p:nvSpPr>
        <p:spPr>
          <a:xfrm>
            <a:off x="4606974" y="1449101"/>
            <a:ext cx="302222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Home page layout</a:t>
            </a:r>
          </a:p>
        </p:txBody>
      </p:sp>
      <p:pic>
        <p:nvPicPr>
          <p:cNvPr id="4" name="Picture 3">
            <a:extLst>
              <a:ext uri="{FF2B5EF4-FFF2-40B4-BE49-F238E27FC236}">
                <a16:creationId xmlns:a16="http://schemas.microsoft.com/office/drawing/2014/main" id="{7223BF8E-8060-F619-08A3-93AA211562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4528"/>
          <a:stretch/>
        </p:blipFill>
        <p:spPr bwMode="auto">
          <a:xfrm>
            <a:off x="2796628" y="2133982"/>
            <a:ext cx="2851199" cy="3699388"/>
          </a:xfrm>
          <a:prstGeom prst="rect">
            <a:avLst/>
          </a:prstGeom>
          <a:noFill/>
          <a:ln>
            <a:noFill/>
          </a:ln>
        </p:spPr>
      </p:pic>
      <p:pic>
        <p:nvPicPr>
          <p:cNvPr id="5" name="Picture 4">
            <a:extLst>
              <a:ext uri="{FF2B5EF4-FFF2-40B4-BE49-F238E27FC236}">
                <a16:creationId xmlns:a16="http://schemas.microsoft.com/office/drawing/2014/main" id="{583F6AA7-71DA-FE85-0A4B-B7D7AFC869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455" b="1"/>
          <a:stretch/>
        </p:blipFill>
        <p:spPr bwMode="auto">
          <a:xfrm>
            <a:off x="6403427" y="2175800"/>
            <a:ext cx="3491905" cy="3638219"/>
          </a:xfrm>
          <a:prstGeom prst="rect">
            <a:avLst/>
          </a:prstGeom>
          <a:noFill/>
          <a:ln>
            <a:noFill/>
          </a:ln>
        </p:spPr>
      </p:pic>
      <p:grpSp>
        <p:nvGrpSpPr>
          <p:cNvPr id="11" name="Group 10">
            <a:extLst>
              <a:ext uri="{FF2B5EF4-FFF2-40B4-BE49-F238E27FC236}">
                <a16:creationId xmlns:a16="http://schemas.microsoft.com/office/drawing/2014/main" id="{DFE7BBDD-5BA3-ED12-9D30-908604D2A69D}"/>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A25A79B1-73F8-654A-8CD2-B2266C90D3D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BCA9155A-654C-30E4-B5E8-CB8E5010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BA7B87D3-DB8F-D37F-958D-782530C1652C}"/>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98680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F28829-6CCA-5E49-2F57-598DB264E0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239"/>
          <a:stretch/>
        </p:blipFill>
        <p:spPr bwMode="auto">
          <a:xfrm>
            <a:off x="6548285" y="2169718"/>
            <a:ext cx="2984710" cy="3293937"/>
          </a:xfrm>
          <a:prstGeom prst="rect">
            <a:avLst/>
          </a:prstGeom>
          <a:noFill/>
          <a:ln>
            <a:noFill/>
          </a:ln>
        </p:spPr>
      </p:pic>
      <p:pic>
        <p:nvPicPr>
          <p:cNvPr id="10" name="Picture 9">
            <a:extLst>
              <a:ext uri="{FF2B5EF4-FFF2-40B4-BE49-F238E27FC236}">
                <a16:creationId xmlns:a16="http://schemas.microsoft.com/office/drawing/2014/main" id="{DA75A16C-75D2-1972-15A8-09EBD3EB7F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1761"/>
          <a:stretch/>
        </p:blipFill>
        <p:spPr bwMode="auto">
          <a:xfrm>
            <a:off x="2629200" y="2169718"/>
            <a:ext cx="3171270" cy="3261721"/>
          </a:xfrm>
          <a:prstGeom prst="rect">
            <a:avLst/>
          </a:prstGeom>
          <a:noFill/>
          <a:ln>
            <a:noFill/>
          </a:ln>
        </p:spPr>
      </p:pic>
      <p:sp>
        <p:nvSpPr>
          <p:cNvPr id="2" name="TextBox 1">
            <a:extLst>
              <a:ext uri="{FF2B5EF4-FFF2-40B4-BE49-F238E27FC236}">
                <a16:creationId xmlns:a16="http://schemas.microsoft.com/office/drawing/2014/main" id="{ED0317A3-E412-D477-1F6E-2B6539D427B3}"/>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Combined Therapies detail page </a:t>
            </a:r>
            <a:r>
              <a:rPr lang="en-US" sz="2400" b="1" dirty="0"/>
              <a:t>layout</a:t>
            </a:r>
          </a:p>
        </p:txBody>
      </p:sp>
      <p:grpSp>
        <p:nvGrpSpPr>
          <p:cNvPr id="11" name="Group 10">
            <a:extLst>
              <a:ext uri="{FF2B5EF4-FFF2-40B4-BE49-F238E27FC236}">
                <a16:creationId xmlns:a16="http://schemas.microsoft.com/office/drawing/2014/main" id="{2BF5E11D-2415-E5EA-17A0-D97D3C8A3DA2}"/>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848F93DC-D11B-2FA0-925C-4B19EE3D326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0BD42434-1773-65F0-43BC-0B3CCA02E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03ED3507-F14F-8493-C286-D3B9A813A7D9}"/>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2674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B088C6-3726-0E67-2852-A22828F5C4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2346" y="2105217"/>
            <a:ext cx="3246462" cy="3761768"/>
          </a:xfrm>
          <a:prstGeom prst="rect">
            <a:avLst/>
          </a:prstGeom>
          <a:noFill/>
          <a:ln>
            <a:noFill/>
          </a:ln>
        </p:spPr>
      </p:pic>
      <p:sp>
        <p:nvSpPr>
          <p:cNvPr id="4" name="TextBox 3">
            <a:extLst>
              <a:ext uri="{FF2B5EF4-FFF2-40B4-BE49-F238E27FC236}">
                <a16:creationId xmlns:a16="http://schemas.microsoft.com/office/drawing/2014/main" id="{63A7959C-3B3F-F17E-A32C-AC0DEB5A76D1}"/>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Products</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 </a:t>
            </a:r>
            <a:r>
              <a:rPr lang="en-US" sz="2400" b="1" dirty="0"/>
              <a:t>layout</a:t>
            </a:r>
          </a:p>
        </p:txBody>
      </p:sp>
      <p:grpSp>
        <p:nvGrpSpPr>
          <p:cNvPr id="11" name="Group 10">
            <a:extLst>
              <a:ext uri="{FF2B5EF4-FFF2-40B4-BE49-F238E27FC236}">
                <a16:creationId xmlns:a16="http://schemas.microsoft.com/office/drawing/2014/main" id="{BA5DF4B9-5842-DE45-F8F5-6553767081A6}"/>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B2CA690F-53A8-345A-0A17-E7C9FF501966}"/>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D0B16FA9-5FFA-E31A-AFEA-E965D1A0B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4955DD44-A7E1-6DA0-CA67-D6748C4AE10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4991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BC0831-52E8-6B90-FAA7-7A9E3B9954B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8454" y="2160602"/>
            <a:ext cx="4868195" cy="3563924"/>
          </a:xfrm>
          <a:prstGeom prst="rect">
            <a:avLst/>
          </a:prstGeom>
          <a:noFill/>
          <a:ln>
            <a:noFill/>
          </a:ln>
        </p:spPr>
      </p:pic>
      <p:sp>
        <p:nvSpPr>
          <p:cNvPr id="5" name="TextBox 4">
            <a:extLst>
              <a:ext uri="{FF2B5EF4-FFF2-40B4-BE49-F238E27FC236}">
                <a16:creationId xmlns:a16="http://schemas.microsoft.com/office/drawing/2014/main" id="{2307A5CC-2DB9-44EA-61E4-3D32015AEDA4}"/>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Cart</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 </a:t>
            </a:r>
            <a:r>
              <a:rPr lang="en-US" sz="2400" b="1" dirty="0"/>
              <a:t>layout</a:t>
            </a:r>
          </a:p>
        </p:txBody>
      </p:sp>
      <p:grpSp>
        <p:nvGrpSpPr>
          <p:cNvPr id="11" name="Group 10">
            <a:extLst>
              <a:ext uri="{FF2B5EF4-FFF2-40B4-BE49-F238E27FC236}">
                <a16:creationId xmlns:a16="http://schemas.microsoft.com/office/drawing/2014/main" id="{79F915BB-980D-383E-8D16-A4EE36459C78}"/>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97CAF2F0-1A84-0CF6-2647-F67CA9694F2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691EB002-719E-A2FC-E62B-EC0A2F60F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9A31820B-3837-C04B-FBB6-F49A4B549E7F}"/>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45721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780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6137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1CDEAF-9F90-25E2-982D-77A9C021A2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1764" y="2209028"/>
            <a:ext cx="4628535" cy="3301529"/>
          </a:xfrm>
          <a:prstGeom prst="rect">
            <a:avLst/>
          </a:prstGeom>
          <a:noFill/>
          <a:ln>
            <a:noFill/>
          </a:ln>
        </p:spPr>
      </p:pic>
      <p:sp>
        <p:nvSpPr>
          <p:cNvPr id="4" name="TextBox 3">
            <a:extLst>
              <a:ext uri="{FF2B5EF4-FFF2-40B4-BE49-F238E27FC236}">
                <a16:creationId xmlns:a16="http://schemas.microsoft.com/office/drawing/2014/main" id="{75453BCF-3E0C-4A0F-B1A1-C42EDE0F4508}"/>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Login/</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Sign up </a:t>
            </a:r>
            <a:r>
              <a:rPr lang="en-US" sz="2400" b="1" dirty="0"/>
              <a:t>layout</a:t>
            </a:r>
          </a:p>
        </p:txBody>
      </p:sp>
      <p:pic>
        <p:nvPicPr>
          <p:cNvPr id="6" name="Picture 5">
            <a:extLst>
              <a:ext uri="{FF2B5EF4-FFF2-40B4-BE49-F238E27FC236}">
                <a16:creationId xmlns:a16="http://schemas.microsoft.com/office/drawing/2014/main" id="{10A3C95B-1EED-9FAB-1BBD-67DCD552D2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1755" y="2202610"/>
            <a:ext cx="4628535" cy="3301565"/>
          </a:xfrm>
          <a:prstGeom prst="rect">
            <a:avLst/>
          </a:prstGeom>
          <a:noFill/>
          <a:ln>
            <a:noFill/>
          </a:ln>
        </p:spPr>
      </p:pic>
      <p:grpSp>
        <p:nvGrpSpPr>
          <p:cNvPr id="13" name="Group 12">
            <a:extLst>
              <a:ext uri="{FF2B5EF4-FFF2-40B4-BE49-F238E27FC236}">
                <a16:creationId xmlns:a16="http://schemas.microsoft.com/office/drawing/2014/main" id="{23501964-F7C1-8C5F-7774-EA2185AFFCD8}"/>
              </a:ext>
            </a:extLst>
          </p:cNvPr>
          <p:cNvGrpSpPr/>
          <p:nvPr/>
        </p:nvGrpSpPr>
        <p:grpSpPr>
          <a:xfrm>
            <a:off x="1391265" y="398222"/>
            <a:ext cx="10515600" cy="1325563"/>
            <a:chOff x="1391265" y="398222"/>
            <a:chExt cx="10515600" cy="1325563"/>
          </a:xfrm>
        </p:grpSpPr>
        <p:cxnSp>
          <p:nvCxnSpPr>
            <p:cNvPr id="15" name="Straight Connector 14">
              <a:extLst>
                <a:ext uri="{FF2B5EF4-FFF2-40B4-BE49-F238E27FC236}">
                  <a16:creationId xmlns:a16="http://schemas.microsoft.com/office/drawing/2014/main" id="{4EBE08DC-3AB9-B98F-459D-BE209B5219B9}"/>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Shopping cart free icon">
              <a:extLst>
                <a:ext uri="{FF2B5EF4-FFF2-40B4-BE49-F238E27FC236}">
                  <a16:creationId xmlns:a16="http://schemas.microsoft.com/office/drawing/2014/main" id="{3F497811-0242-9360-7419-A6ACB08E5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1">
              <a:extLst>
                <a:ext uri="{FF2B5EF4-FFF2-40B4-BE49-F238E27FC236}">
                  <a16:creationId xmlns:a16="http://schemas.microsoft.com/office/drawing/2014/main" id="{44B554D1-7427-5D82-982E-9D4585AD4D9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89486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36CC85-A6D1-61AF-CF10-79518C47DE70}"/>
              </a:ext>
            </a:extLst>
          </p:cNvPr>
          <p:cNvSpPr txBox="1"/>
          <p:nvPr/>
        </p:nvSpPr>
        <p:spPr>
          <a:xfrm>
            <a:off x="4514850" y="1624190"/>
            <a:ext cx="3162300" cy="461665"/>
          </a:xfrm>
          <a:prstGeom prst="rect">
            <a:avLst/>
          </a:prstGeom>
          <a:noFill/>
        </p:spPr>
        <p:txBody>
          <a:bodyPr wrap="square" rtlCol="0">
            <a:spAutoFit/>
          </a:bodyPr>
          <a:lstStyle/>
          <a:p>
            <a:pPr algn="ctr"/>
            <a:r>
              <a:rPr lang="en-US" sz="2400" b="1" dirty="0"/>
              <a:t>TABLE OF CONTENT</a:t>
            </a:r>
          </a:p>
        </p:txBody>
      </p:sp>
      <p:grpSp>
        <p:nvGrpSpPr>
          <p:cNvPr id="1048" name="Group 1047">
            <a:extLst>
              <a:ext uri="{FF2B5EF4-FFF2-40B4-BE49-F238E27FC236}">
                <a16:creationId xmlns:a16="http://schemas.microsoft.com/office/drawing/2014/main" id="{4EAEF29D-4AFA-E3D0-7E50-2094D06166AF}"/>
              </a:ext>
            </a:extLst>
          </p:cNvPr>
          <p:cNvGrpSpPr/>
          <p:nvPr/>
        </p:nvGrpSpPr>
        <p:grpSpPr>
          <a:xfrm>
            <a:off x="1722960" y="2401342"/>
            <a:ext cx="8746582" cy="667401"/>
            <a:chOff x="1634247" y="2401342"/>
            <a:chExt cx="8746582" cy="667401"/>
          </a:xfrm>
        </p:grpSpPr>
        <p:grpSp>
          <p:nvGrpSpPr>
            <p:cNvPr id="1040" name="Group 1039">
              <a:extLst>
                <a:ext uri="{FF2B5EF4-FFF2-40B4-BE49-F238E27FC236}">
                  <a16:creationId xmlns:a16="http://schemas.microsoft.com/office/drawing/2014/main" id="{466A3DCA-D61A-4F54-830C-3802F684C500}"/>
                </a:ext>
              </a:extLst>
            </p:cNvPr>
            <p:cNvGrpSpPr/>
            <p:nvPr/>
          </p:nvGrpSpPr>
          <p:grpSpPr>
            <a:xfrm>
              <a:off x="1634247" y="2401342"/>
              <a:ext cx="8746582" cy="667401"/>
              <a:chOff x="1634247" y="2408853"/>
              <a:chExt cx="8746582" cy="667401"/>
            </a:xfrm>
          </p:grpSpPr>
          <p:sp>
            <p:nvSpPr>
              <p:cNvPr id="6" name="Rectangle: Rounded Corners 5">
                <a:extLst>
                  <a:ext uri="{FF2B5EF4-FFF2-40B4-BE49-F238E27FC236}">
                    <a16:creationId xmlns:a16="http://schemas.microsoft.com/office/drawing/2014/main" id="{A784B795-E3F2-D833-F0CE-AD342E08255C}"/>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a:extLst>
                  <a:ext uri="{FF2B5EF4-FFF2-40B4-BE49-F238E27FC236}">
                    <a16:creationId xmlns:a16="http://schemas.microsoft.com/office/drawing/2014/main" id="{61FFE0EC-86DB-1B61-840E-D98AB49B1BB4}"/>
                  </a:ext>
                </a:extLst>
              </p:cNvPr>
              <p:cNvSpPr/>
              <p:nvPr/>
            </p:nvSpPr>
            <p:spPr>
              <a:xfrm>
                <a:off x="1735326" y="2494698"/>
                <a:ext cx="551088" cy="51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8E01622-0118-972C-2740-9159EB47286B}"/>
                </a:ext>
              </a:extLst>
            </p:cNvPr>
            <p:cNvSpPr txBox="1"/>
            <p:nvPr/>
          </p:nvSpPr>
          <p:spPr>
            <a:xfrm>
              <a:off x="2387493" y="2488783"/>
              <a:ext cx="7641724" cy="461665"/>
            </a:xfrm>
            <a:prstGeom prst="rect">
              <a:avLst/>
            </a:prstGeom>
            <a:noFill/>
          </p:spPr>
          <p:txBody>
            <a:bodyPr wrap="square" rtlCol="0">
              <a:spAutoFit/>
            </a:bodyPr>
            <a:lstStyle/>
            <a:p>
              <a:r>
                <a:rPr lang="en-US" sz="2400" kern="0" dirty="0">
                  <a:latin typeface="Rajdhani Medium" panose="02000000000000000000" charset="0"/>
                  <a:cs typeface="Rajdhani Medium" panose="02000000000000000000" charset="0"/>
                </a:rPr>
                <a:t>Introduction</a:t>
              </a:r>
              <a:endParaRPr lang="en-US" sz="2400" kern="0" dirty="0">
                <a:effectLst/>
                <a:latin typeface="Rajdhani Medium" panose="02000000000000000000" charset="0"/>
                <a:cs typeface="Rajdhani Medium" panose="02000000000000000000" charset="0"/>
              </a:endParaRPr>
            </a:p>
          </p:txBody>
        </p:sp>
        <p:sp>
          <p:nvSpPr>
            <p:cNvPr id="61" name="TextBox 60">
              <a:extLst>
                <a:ext uri="{FF2B5EF4-FFF2-40B4-BE49-F238E27FC236}">
                  <a16:creationId xmlns:a16="http://schemas.microsoft.com/office/drawing/2014/main" id="{2D762719-FC5E-5E4C-7AC1-CCECD9007908}"/>
                </a:ext>
              </a:extLst>
            </p:cNvPr>
            <p:cNvSpPr txBox="1"/>
            <p:nvPr/>
          </p:nvSpPr>
          <p:spPr>
            <a:xfrm>
              <a:off x="1714549" y="2468208"/>
              <a:ext cx="603933" cy="584775"/>
            </a:xfrm>
            <a:prstGeom prst="rect">
              <a:avLst/>
            </a:prstGeom>
            <a:noFill/>
          </p:spPr>
          <p:txBody>
            <a:bodyPr wrap="square" rtlCol="0">
              <a:spAutoFit/>
            </a:bodyPr>
            <a:lstStyle/>
            <a:p>
              <a:pPr algn="ctr"/>
              <a:r>
                <a:rPr lang="en-US" sz="3200" dirty="0">
                  <a:solidFill>
                    <a:schemeClr val="bg1"/>
                  </a:solidFill>
                </a:rPr>
                <a:t>I</a:t>
              </a:r>
            </a:p>
          </p:txBody>
        </p:sp>
      </p:grpSp>
      <p:grpSp>
        <p:nvGrpSpPr>
          <p:cNvPr id="1049" name="Group 1048">
            <a:extLst>
              <a:ext uri="{FF2B5EF4-FFF2-40B4-BE49-F238E27FC236}">
                <a16:creationId xmlns:a16="http://schemas.microsoft.com/office/drawing/2014/main" id="{A05F74A4-966D-95A9-06A7-86708A8F772E}"/>
              </a:ext>
            </a:extLst>
          </p:cNvPr>
          <p:cNvGrpSpPr/>
          <p:nvPr/>
        </p:nvGrpSpPr>
        <p:grpSpPr>
          <a:xfrm>
            <a:off x="1722960" y="4002132"/>
            <a:ext cx="8746582" cy="667401"/>
            <a:chOff x="1634247" y="3261961"/>
            <a:chExt cx="8746582" cy="667401"/>
          </a:xfrm>
        </p:grpSpPr>
        <p:grpSp>
          <p:nvGrpSpPr>
            <p:cNvPr id="1031" name="Group 1030">
              <a:extLst>
                <a:ext uri="{FF2B5EF4-FFF2-40B4-BE49-F238E27FC236}">
                  <a16:creationId xmlns:a16="http://schemas.microsoft.com/office/drawing/2014/main" id="{C06DB8FA-B220-931A-B5FB-51BA68460676}"/>
                </a:ext>
              </a:extLst>
            </p:cNvPr>
            <p:cNvGrpSpPr/>
            <p:nvPr/>
          </p:nvGrpSpPr>
          <p:grpSpPr>
            <a:xfrm>
              <a:off x="1634247" y="3261961"/>
              <a:ext cx="8746582" cy="667401"/>
              <a:chOff x="1634247" y="2408853"/>
              <a:chExt cx="8746582" cy="667401"/>
            </a:xfrm>
          </p:grpSpPr>
          <p:sp>
            <p:nvSpPr>
              <p:cNvPr id="1032" name="Rectangle: Rounded Corners 1031">
                <a:extLst>
                  <a:ext uri="{FF2B5EF4-FFF2-40B4-BE49-F238E27FC236}">
                    <a16:creationId xmlns:a16="http://schemas.microsoft.com/office/drawing/2014/main" id="{85F45477-0EB2-7411-9649-D85B9686C0E6}"/>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Oval 1032">
                <a:extLst>
                  <a:ext uri="{FF2B5EF4-FFF2-40B4-BE49-F238E27FC236}">
                    <a16:creationId xmlns:a16="http://schemas.microsoft.com/office/drawing/2014/main" id="{AFB62072-EC2C-A840-3838-D354F1C02173}"/>
                  </a:ext>
                </a:extLst>
              </p:cNvPr>
              <p:cNvSpPr/>
              <p:nvPr/>
            </p:nvSpPr>
            <p:spPr>
              <a:xfrm>
                <a:off x="1735326" y="2494698"/>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1" name="TextBox 1040">
              <a:extLst>
                <a:ext uri="{FF2B5EF4-FFF2-40B4-BE49-F238E27FC236}">
                  <a16:creationId xmlns:a16="http://schemas.microsoft.com/office/drawing/2014/main" id="{C3496158-A751-3079-DBEB-4E3034FD51D0}"/>
                </a:ext>
              </a:extLst>
            </p:cNvPr>
            <p:cNvSpPr txBox="1"/>
            <p:nvPr/>
          </p:nvSpPr>
          <p:spPr>
            <a:xfrm>
              <a:off x="2387493" y="3368954"/>
              <a:ext cx="7641724" cy="461665"/>
            </a:xfrm>
            <a:prstGeom prst="rect">
              <a:avLst/>
            </a:prstGeom>
            <a:noFill/>
          </p:spPr>
          <p:txBody>
            <a:bodyPr wrap="square" rtlCol="0">
              <a:spAutoFit/>
            </a:bodyPr>
            <a:lstStyle/>
            <a:p>
              <a:r>
                <a:rPr lang="en-US" sz="2400" kern="0" dirty="0">
                  <a:effectLst/>
                  <a:latin typeface="Rajdhani Medium" panose="02000000000000000000" charset="0"/>
                  <a:cs typeface="Rajdhani Medium" panose="02000000000000000000" charset="0"/>
                </a:rPr>
                <a:t>System analysis and design</a:t>
              </a:r>
            </a:p>
          </p:txBody>
        </p:sp>
        <p:sp>
          <p:nvSpPr>
            <p:cNvPr id="1044" name="TextBox 1043">
              <a:extLst>
                <a:ext uri="{FF2B5EF4-FFF2-40B4-BE49-F238E27FC236}">
                  <a16:creationId xmlns:a16="http://schemas.microsoft.com/office/drawing/2014/main" id="{28778393-864A-6F55-5091-E70108F01B27}"/>
                </a:ext>
              </a:extLst>
            </p:cNvPr>
            <p:cNvSpPr txBox="1"/>
            <p:nvPr/>
          </p:nvSpPr>
          <p:spPr>
            <a:xfrm>
              <a:off x="1707081" y="3329736"/>
              <a:ext cx="603933" cy="584775"/>
            </a:xfrm>
            <a:prstGeom prst="rect">
              <a:avLst/>
            </a:prstGeom>
            <a:noFill/>
          </p:spPr>
          <p:txBody>
            <a:bodyPr wrap="square" rtlCol="0">
              <a:spAutoFit/>
            </a:bodyPr>
            <a:lstStyle/>
            <a:p>
              <a:pPr algn="ctr"/>
              <a:r>
                <a:rPr lang="en-US" sz="3200" dirty="0">
                  <a:solidFill>
                    <a:schemeClr val="bg1"/>
                  </a:solidFill>
                </a:rPr>
                <a:t>III</a:t>
              </a:r>
            </a:p>
          </p:txBody>
        </p:sp>
      </p:grpSp>
      <p:grpSp>
        <p:nvGrpSpPr>
          <p:cNvPr id="1050" name="Group 1049">
            <a:extLst>
              <a:ext uri="{FF2B5EF4-FFF2-40B4-BE49-F238E27FC236}">
                <a16:creationId xmlns:a16="http://schemas.microsoft.com/office/drawing/2014/main" id="{47416A8B-1181-4ABA-2A78-10B6FF26043A}"/>
              </a:ext>
            </a:extLst>
          </p:cNvPr>
          <p:cNvGrpSpPr/>
          <p:nvPr/>
        </p:nvGrpSpPr>
        <p:grpSpPr>
          <a:xfrm>
            <a:off x="1722960" y="4821032"/>
            <a:ext cx="8746582" cy="667401"/>
            <a:chOff x="1603912" y="4136909"/>
            <a:chExt cx="8746582" cy="667401"/>
          </a:xfrm>
        </p:grpSpPr>
        <p:grpSp>
          <p:nvGrpSpPr>
            <p:cNvPr id="1034" name="Group 1033">
              <a:extLst>
                <a:ext uri="{FF2B5EF4-FFF2-40B4-BE49-F238E27FC236}">
                  <a16:creationId xmlns:a16="http://schemas.microsoft.com/office/drawing/2014/main" id="{41102250-71BC-24DC-DCD2-51F8BD103F59}"/>
                </a:ext>
              </a:extLst>
            </p:cNvPr>
            <p:cNvGrpSpPr/>
            <p:nvPr/>
          </p:nvGrpSpPr>
          <p:grpSpPr>
            <a:xfrm>
              <a:off x="1603912" y="4136909"/>
              <a:ext cx="8746582" cy="667401"/>
              <a:chOff x="1600629" y="2408853"/>
              <a:chExt cx="8746582" cy="667401"/>
            </a:xfrm>
          </p:grpSpPr>
          <p:sp>
            <p:nvSpPr>
              <p:cNvPr id="1035" name="Rectangle: Rounded Corners 1034">
                <a:extLst>
                  <a:ext uri="{FF2B5EF4-FFF2-40B4-BE49-F238E27FC236}">
                    <a16:creationId xmlns:a16="http://schemas.microsoft.com/office/drawing/2014/main" id="{54EC004A-9CB8-943A-DA86-ADA00E81D296}"/>
                  </a:ext>
                </a:extLst>
              </p:cNvPr>
              <p:cNvSpPr/>
              <p:nvPr/>
            </p:nvSpPr>
            <p:spPr>
              <a:xfrm>
                <a:off x="1600629" y="2408853"/>
                <a:ext cx="8746582" cy="667401"/>
              </a:xfrm>
              <a:prstGeom prst="roundRect">
                <a:avLst>
                  <a:gd name="adj" fmla="val 50000"/>
                </a:avLst>
              </a:prstGeom>
              <a:solidFill>
                <a:schemeClr val="bg1">
                  <a:alpha val="5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6" name="Oval 1035">
                <a:extLst>
                  <a:ext uri="{FF2B5EF4-FFF2-40B4-BE49-F238E27FC236}">
                    <a16:creationId xmlns:a16="http://schemas.microsoft.com/office/drawing/2014/main" id="{51895B8B-7EA3-6A0C-5BC6-096CEC840A10}"/>
                  </a:ext>
                </a:extLst>
              </p:cNvPr>
              <p:cNvSpPr/>
              <p:nvPr/>
            </p:nvSpPr>
            <p:spPr>
              <a:xfrm>
                <a:off x="1704846" y="2494698"/>
                <a:ext cx="551088" cy="51407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2" name="TextBox 1041">
              <a:extLst>
                <a:ext uri="{FF2B5EF4-FFF2-40B4-BE49-F238E27FC236}">
                  <a16:creationId xmlns:a16="http://schemas.microsoft.com/office/drawing/2014/main" id="{B38E5329-C7D9-B805-0662-22351DE50B70}"/>
                </a:ext>
              </a:extLst>
            </p:cNvPr>
            <p:cNvSpPr txBox="1"/>
            <p:nvPr/>
          </p:nvSpPr>
          <p:spPr>
            <a:xfrm>
              <a:off x="2387493" y="4235787"/>
              <a:ext cx="7641724" cy="461665"/>
            </a:xfrm>
            <a:prstGeom prst="rect">
              <a:avLst/>
            </a:prstGeom>
            <a:noFill/>
          </p:spPr>
          <p:txBody>
            <a:bodyPr wrap="square" rtlCol="0">
              <a:spAutoFit/>
            </a:bodyPr>
            <a:lstStyle/>
            <a:p>
              <a:r>
                <a:rPr lang="en-US" sz="2400" kern="0" dirty="0">
                  <a:latin typeface="Rajdhani Medium" panose="02000000000000000000" charset="0"/>
                  <a:cs typeface="Rajdhani Medium" panose="02000000000000000000" charset="0"/>
                </a:rPr>
                <a:t>Technical</a:t>
              </a:r>
              <a:endParaRPr lang="en-US" sz="2400" kern="0" dirty="0">
                <a:effectLst/>
                <a:latin typeface="Rajdhani Medium" panose="02000000000000000000" charset="0"/>
                <a:cs typeface="Rajdhani Medium" panose="02000000000000000000" charset="0"/>
              </a:endParaRPr>
            </a:p>
          </p:txBody>
        </p:sp>
        <p:sp>
          <p:nvSpPr>
            <p:cNvPr id="1045" name="TextBox 1044">
              <a:extLst>
                <a:ext uri="{FF2B5EF4-FFF2-40B4-BE49-F238E27FC236}">
                  <a16:creationId xmlns:a16="http://schemas.microsoft.com/office/drawing/2014/main" id="{6ABD63D2-A00A-DCB6-6118-EC1E5886946D}"/>
                </a:ext>
              </a:extLst>
            </p:cNvPr>
            <p:cNvSpPr txBox="1"/>
            <p:nvPr/>
          </p:nvSpPr>
          <p:spPr>
            <a:xfrm>
              <a:off x="1682080" y="4192170"/>
              <a:ext cx="603933" cy="584775"/>
            </a:xfrm>
            <a:prstGeom prst="rect">
              <a:avLst/>
            </a:prstGeom>
            <a:noFill/>
          </p:spPr>
          <p:txBody>
            <a:bodyPr wrap="square" rtlCol="0">
              <a:spAutoFit/>
            </a:bodyPr>
            <a:lstStyle/>
            <a:p>
              <a:pPr algn="ctr"/>
              <a:r>
                <a:rPr lang="en-US" sz="3200" dirty="0">
                  <a:solidFill>
                    <a:schemeClr val="bg1"/>
                  </a:solidFill>
                </a:rPr>
                <a:t>IV</a:t>
              </a:r>
            </a:p>
          </p:txBody>
        </p:sp>
      </p:grpSp>
      <p:grpSp>
        <p:nvGrpSpPr>
          <p:cNvPr id="1058" name="Group 1057">
            <a:extLst>
              <a:ext uri="{FF2B5EF4-FFF2-40B4-BE49-F238E27FC236}">
                <a16:creationId xmlns:a16="http://schemas.microsoft.com/office/drawing/2014/main" id="{A31B6B3F-C38A-D1C4-B0D1-3B07DC294600}"/>
              </a:ext>
            </a:extLst>
          </p:cNvPr>
          <p:cNvGrpSpPr/>
          <p:nvPr/>
        </p:nvGrpSpPr>
        <p:grpSpPr>
          <a:xfrm>
            <a:off x="1391265" y="398222"/>
            <a:ext cx="10515600" cy="1325563"/>
            <a:chOff x="1391265" y="398222"/>
            <a:chExt cx="10515600" cy="1325563"/>
          </a:xfrm>
        </p:grpSpPr>
        <p:cxnSp>
          <p:nvCxnSpPr>
            <p:cNvPr id="1059" name="Straight Connector 1058">
              <a:extLst>
                <a:ext uri="{FF2B5EF4-FFF2-40B4-BE49-F238E27FC236}">
                  <a16:creationId xmlns:a16="http://schemas.microsoft.com/office/drawing/2014/main" id="{7E7A204D-248F-0E57-8093-0328568182F7}"/>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60" name="Picture 2" descr="Shopping cart free icon">
              <a:extLst>
                <a:ext uri="{FF2B5EF4-FFF2-40B4-BE49-F238E27FC236}">
                  <a16:creationId xmlns:a16="http://schemas.microsoft.com/office/drawing/2014/main" id="{D075C592-ED57-8BBB-202C-9DFAB3807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61" name="Title 11">
              <a:extLst>
                <a:ext uri="{FF2B5EF4-FFF2-40B4-BE49-F238E27FC236}">
                  <a16:creationId xmlns:a16="http://schemas.microsoft.com/office/drawing/2014/main" id="{F9B70BD8-4307-037A-4DD1-95F24B07A2EC}"/>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grpSp>
        <p:nvGrpSpPr>
          <p:cNvPr id="13" name="Group 12">
            <a:extLst>
              <a:ext uri="{FF2B5EF4-FFF2-40B4-BE49-F238E27FC236}">
                <a16:creationId xmlns:a16="http://schemas.microsoft.com/office/drawing/2014/main" id="{979AB49F-74BD-586E-BA22-1B99984E5C53}"/>
              </a:ext>
            </a:extLst>
          </p:cNvPr>
          <p:cNvGrpSpPr/>
          <p:nvPr/>
        </p:nvGrpSpPr>
        <p:grpSpPr>
          <a:xfrm>
            <a:off x="1722960" y="3197342"/>
            <a:ext cx="8746582" cy="667401"/>
            <a:chOff x="1634247" y="2408853"/>
            <a:chExt cx="8746582" cy="667401"/>
          </a:xfrm>
        </p:grpSpPr>
        <p:sp>
          <p:nvSpPr>
            <p:cNvPr id="14" name="Rectangle: Rounded Corners 13">
              <a:extLst>
                <a:ext uri="{FF2B5EF4-FFF2-40B4-BE49-F238E27FC236}">
                  <a16:creationId xmlns:a16="http://schemas.microsoft.com/office/drawing/2014/main" id="{0E95D843-B4DE-988D-4813-610B7CBB0531}"/>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F88AF21-8EB9-07DA-678B-3102881C1FCA}"/>
                </a:ext>
              </a:extLst>
            </p:cNvPr>
            <p:cNvSpPr/>
            <p:nvPr/>
          </p:nvSpPr>
          <p:spPr>
            <a:xfrm>
              <a:off x="1735326" y="2494698"/>
              <a:ext cx="551088" cy="514072"/>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7E5C59F-5878-4450-E668-1D0A5ECE8906}"/>
              </a:ext>
            </a:extLst>
          </p:cNvPr>
          <p:cNvSpPr txBox="1"/>
          <p:nvPr/>
        </p:nvSpPr>
        <p:spPr>
          <a:xfrm>
            <a:off x="2491211" y="3277932"/>
            <a:ext cx="7641724" cy="461665"/>
          </a:xfrm>
          <a:prstGeom prst="rect">
            <a:avLst/>
          </a:prstGeom>
          <a:noFill/>
        </p:spPr>
        <p:txBody>
          <a:bodyPr wrap="square" rtlCol="0">
            <a:spAutoFit/>
          </a:bodyPr>
          <a:lstStyle/>
          <a:p>
            <a:r>
              <a:rPr lang="en-US" sz="2400" kern="0" dirty="0">
                <a:effectLst/>
                <a:latin typeface="Rajdhani Medium" panose="02000000000000000000" charset="0"/>
                <a:cs typeface="Rajdhani Medium" panose="02000000000000000000" charset="0"/>
              </a:rPr>
              <a:t>Project planning</a:t>
            </a:r>
          </a:p>
        </p:txBody>
      </p:sp>
      <p:sp>
        <p:nvSpPr>
          <p:cNvPr id="19" name="TextBox 18">
            <a:extLst>
              <a:ext uri="{FF2B5EF4-FFF2-40B4-BE49-F238E27FC236}">
                <a16:creationId xmlns:a16="http://schemas.microsoft.com/office/drawing/2014/main" id="{C0FA2D9A-B535-19D5-91D1-F9A37C015B62}"/>
              </a:ext>
            </a:extLst>
          </p:cNvPr>
          <p:cNvSpPr txBox="1"/>
          <p:nvPr/>
        </p:nvSpPr>
        <p:spPr>
          <a:xfrm>
            <a:off x="1697604" y="3230148"/>
            <a:ext cx="837439" cy="584775"/>
          </a:xfrm>
          <a:prstGeom prst="rect">
            <a:avLst/>
          </a:prstGeom>
          <a:noFill/>
        </p:spPr>
        <p:txBody>
          <a:bodyPr wrap="square" rtlCol="0">
            <a:spAutoFit/>
          </a:bodyPr>
          <a:lstStyle/>
          <a:p>
            <a:pPr algn="ctr"/>
            <a:r>
              <a:rPr lang="en-US" sz="3200" dirty="0">
                <a:solidFill>
                  <a:schemeClr val="bg1"/>
                </a:solidFill>
              </a:rPr>
              <a:t>II</a:t>
            </a:r>
          </a:p>
        </p:txBody>
      </p:sp>
    </p:spTree>
    <p:extLst>
      <p:ext uri="{BB962C8B-B14F-4D97-AF65-F5344CB8AC3E}">
        <p14:creationId xmlns:p14="http://schemas.microsoft.com/office/powerpoint/2010/main" val="134877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500"/>
                                        <p:tgtEl>
                                          <p:spTgt spid="10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9"/>
                                        </p:tgtEl>
                                        <p:attrNameLst>
                                          <p:attrName>style.visibility</p:attrName>
                                        </p:attrNameLst>
                                      </p:cBhvr>
                                      <p:to>
                                        <p:strVal val="visible"/>
                                      </p:to>
                                    </p:set>
                                    <p:animEffect transition="in" filter="fade">
                                      <p:cBhvr>
                                        <p:cTn id="12" dur="500"/>
                                        <p:tgtEl>
                                          <p:spTgt spid="10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0"/>
                                        </p:tgtEl>
                                        <p:attrNameLst>
                                          <p:attrName>style.visibility</p:attrName>
                                        </p:attrNameLst>
                                      </p:cBhvr>
                                      <p:to>
                                        <p:strVal val="visible"/>
                                      </p:to>
                                    </p:set>
                                    <p:animEffect transition="in" filter="fade">
                                      <p:cBhvr>
                                        <p:cTn id="17"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pPr algn="ctr"/>
            <a:r>
              <a:rPr lang="en-US" sz="4400" kern="0" dirty="0">
                <a:latin typeface="Rajdhani Medium" panose="02000000000000000000" charset="0"/>
                <a:cs typeface="Rajdhani Medium" panose="02000000000000000000" charset="0"/>
              </a:rPr>
              <a:t>Technical</a:t>
            </a:r>
          </a:p>
        </p:txBody>
      </p:sp>
      <p:grpSp>
        <p:nvGrpSpPr>
          <p:cNvPr id="21" name="Group 20">
            <a:extLst>
              <a:ext uri="{FF2B5EF4-FFF2-40B4-BE49-F238E27FC236}">
                <a16:creationId xmlns:a16="http://schemas.microsoft.com/office/drawing/2014/main" id="{462F6F6A-B2BC-0837-3978-BDB40B238928}"/>
              </a:ext>
            </a:extLst>
          </p:cNvPr>
          <p:cNvGrpSpPr/>
          <p:nvPr/>
        </p:nvGrpSpPr>
        <p:grpSpPr>
          <a:xfrm>
            <a:off x="3813153" y="2903469"/>
            <a:ext cx="978292" cy="947805"/>
            <a:chOff x="3641078" y="2955374"/>
            <a:chExt cx="978292" cy="947805"/>
          </a:xfrm>
          <a:solidFill>
            <a:schemeClr val="accent4"/>
          </a:solidFill>
        </p:grpSpPr>
        <p:sp>
          <p:nvSpPr>
            <p:cNvPr id="20" name="Oval 19">
              <a:extLst>
                <a:ext uri="{FF2B5EF4-FFF2-40B4-BE49-F238E27FC236}">
                  <a16:creationId xmlns:a16="http://schemas.microsoft.com/office/drawing/2014/main" id="{31B971D4-FE4A-19C0-2957-B415D6ACDECF}"/>
                </a:ext>
              </a:extLst>
            </p:cNvPr>
            <p:cNvSpPr/>
            <p:nvPr/>
          </p:nvSpPr>
          <p:spPr>
            <a:xfrm>
              <a:off x="3641078" y="2955374"/>
              <a:ext cx="978292" cy="9478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721016" y="3030165"/>
              <a:ext cx="839099" cy="830997"/>
            </a:xfrm>
            <a:prstGeom prst="rect">
              <a:avLst/>
            </a:prstGeom>
            <a:noFill/>
          </p:spPr>
          <p:txBody>
            <a:bodyPr wrap="square" rtlCol="0">
              <a:spAutoFit/>
            </a:bodyPr>
            <a:lstStyle/>
            <a:p>
              <a:pPr algn="ctr"/>
              <a:r>
                <a:rPr lang="en-US" sz="4800" dirty="0">
                  <a:solidFill>
                    <a:schemeClr val="bg1"/>
                  </a:solidFill>
                </a:rPr>
                <a:t>IV</a:t>
              </a:r>
            </a:p>
          </p:txBody>
        </p:sp>
      </p:grpSp>
      <p:grpSp>
        <p:nvGrpSpPr>
          <p:cNvPr id="4" name="Group 3">
            <a:extLst>
              <a:ext uri="{FF2B5EF4-FFF2-40B4-BE49-F238E27FC236}">
                <a16:creationId xmlns:a16="http://schemas.microsoft.com/office/drawing/2014/main" id="{5EDC741C-C0B6-2C9B-AD9B-A05032C16C82}"/>
              </a:ext>
            </a:extLst>
          </p:cNvPr>
          <p:cNvGrpSpPr/>
          <p:nvPr/>
        </p:nvGrpSpPr>
        <p:grpSpPr>
          <a:xfrm>
            <a:off x="1391265" y="398222"/>
            <a:ext cx="10515600" cy="1325563"/>
            <a:chOff x="1391265" y="398222"/>
            <a:chExt cx="10515600" cy="1325563"/>
          </a:xfrm>
        </p:grpSpPr>
        <p:cxnSp>
          <p:nvCxnSpPr>
            <p:cNvPr id="5" name="Straight Connector 4">
              <a:extLst>
                <a:ext uri="{FF2B5EF4-FFF2-40B4-BE49-F238E27FC236}">
                  <a16:creationId xmlns:a16="http://schemas.microsoft.com/office/drawing/2014/main" id="{1F8A56FB-43AC-E552-1286-9A5FE1178515}"/>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Shopping cart free icon">
              <a:extLst>
                <a:ext uri="{FF2B5EF4-FFF2-40B4-BE49-F238E27FC236}">
                  <a16:creationId xmlns:a16="http://schemas.microsoft.com/office/drawing/2014/main" id="{D7F11085-0AA8-D65F-254D-71E0A773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1">
              <a:extLst>
                <a:ext uri="{FF2B5EF4-FFF2-40B4-BE49-F238E27FC236}">
                  <a16:creationId xmlns:a16="http://schemas.microsoft.com/office/drawing/2014/main" id="{D341D6C4-0EBA-6C3A-6A6B-890DE3C6CD73}"/>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11343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49128 -0.00509 L -0.80938 -0.00648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780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62523" y="1440051"/>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Aft>
                <a:spcPts val="1000"/>
              </a:spcAft>
            </a:pP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FC004D-2C14-7FD3-F830-00C9D4BE978E}"/>
              </a:ext>
            </a:extLst>
          </p:cNvPr>
          <p:cNvSpPr txBox="1"/>
          <p:nvPr/>
        </p:nvSpPr>
        <p:spPr>
          <a:xfrm>
            <a:off x="2183982" y="1897314"/>
            <a:ext cx="3905581" cy="4016484"/>
          </a:xfrm>
          <a:prstGeom prst="rect">
            <a:avLst/>
          </a:prstGeom>
          <a:noFill/>
        </p:spPr>
        <p:txBody>
          <a:bodyPr wrap="square" rtlCol="0">
            <a:spAutoFit/>
          </a:bodyPr>
          <a:lstStyle/>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HTML5 &amp; CSS3.</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AOS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Owl carousel</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Responsive Bootstrap</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Validation for bootstrap.</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JQuery</a:t>
            </a: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&amp; JavaScript.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AJAX and JSON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Local Storage </a:t>
            </a:r>
          </a:p>
          <a:p>
            <a:pPr marL="342900" lvl="0" indent="-342900" algn="just">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Material for bootstrap:</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F063E294-FD9B-1DBB-E102-EA9E5007A492}"/>
              </a:ext>
            </a:extLst>
          </p:cNvPr>
          <p:cNvSpPr txBox="1"/>
          <p:nvPr/>
        </p:nvSpPr>
        <p:spPr>
          <a:xfrm>
            <a:off x="6469038" y="2442324"/>
            <a:ext cx="3158353" cy="128142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30DAE0BC-F111-1876-49C2-07E1363B5841}"/>
              </a:ext>
            </a:extLst>
          </p:cNvPr>
          <p:cNvSpPr txBox="1"/>
          <p:nvPr/>
        </p:nvSpPr>
        <p:spPr>
          <a:xfrm>
            <a:off x="6118794" y="1788034"/>
            <a:ext cx="4779163" cy="4560223"/>
          </a:xfrm>
          <a:prstGeom prst="rect">
            <a:avLst/>
          </a:prstGeom>
          <a:noFill/>
        </p:spPr>
        <p:txBody>
          <a:bodyPr wrap="square" rtlCol="0">
            <a:spAutoFit/>
          </a:bodyPr>
          <a:lstStyle/>
          <a:p>
            <a:pPr marL="342900" lvl="0" indent="-342900" algn="just">
              <a:lnSpc>
                <a:spcPct val="150000"/>
              </a:lnSpc>
              <a:spcAft>
                <a:spcPts val="1000"/>
              </a:spcAft>
              <a:buFont typeface="Wingdings" panose="05000000000000000000" pitchFamily="2" charset="2"/>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Material for bootstrap:</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JS popover.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JS </a:t>
            </a:r>
            <a:r>
              <a:rPr lang="en-US" dirty="0" err="1">
                <a:effectLst/>
                <a:latin typeface="Calibri" panose="020F0502020204030204" pitchFamily="34" charset="0"/>
                <a:ea typeface="Calibri" panose="020F0502020204030204" pitchFamily="34" charset="0"/>
                <a:cs typeface="Calibri" panose="020F0502020204030204" pitchFamily="34" charset="0"/>
              </a:rPr>
              <a:t>Scrollspy</a:t>
            </a:r>
            <a:r>
              <a:rPr lang="en-US" dirty="0">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Modal.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err="1">
                <a:effectLst/>
                <a:latin typeface="Calibri" panose="020F0502020204030204" pitchFamily="34" charset="0"/>
                <a:ea typeface="Calibri" panose="020F0502020204030204" pitchFamily="34" charset="0"/>
                <a:cs typeface="Calibri" panose="020F0502020204030204" pitchFamily="34" charset="0"/>
              </a:rPr>
              <a:t>BootStrap</a:t>
            </a:r>
            <a:r>
              <a:rPr lang="en-US" dirty="0">
                <a:effectLst/>
                <a:latin typeface="Calibri" panose="020F0502020204030204" pitchFamily="34" charset="0"/>
                <a:ea typeface="Calibri" panose="020F0502020204030204" pitchFamily="34" charset="0"/>
                <a:cs typeface="Calibri" panose="020F0502020204030204" pitchFamily="34" charset="0"/>
              </a:rPr>
              <a:t> Carousel.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Button.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Form.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Bootstrap Grid</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171700" lvl="4" indent="-342900" algn="just">
              <a:spcAft>
                <a:spcPts val="100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0" algn="just">
              <a:spcAft>
                <a:spcPts val="100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pSp>
        <p:nvGrpSpPr>
          <p:cNvPr id="33" name="Group 32">
            <a:extLst>
              <a:ext uri="{FF2B5EF4-FFF2-40B4-BE49-F238E27FC236}">
                <a16:creationId xmlns:a16="http://schemas.microsoft.com/office/drawing/2014/main" id="{CE706765-1F5E-87E5-3820-0C2E247C417F}"/>
              </a:ext>
            </a:extLst>
          </p:cNvPr>
          <p:cNvGrpSpPr/>
          <p:nvPr/>
        </p:nvGrpSpPr>
        <p:grpSpPr>
          <a:xfrm>
            <a:off x="1391265" y="398222"/>
            <a:ext cx="10515600" cy="1325563"/>
            <a:chOff x="1391265" y="398222"/>
            <a:chExt cx="10515600" cy="1325563"/>
          </a:xfrm>
        </p:grpSpPr>
        <p:cxnSp>
          <p:nvCxnSpPr>
            <p:cNvPr id="36" name="Straight Connector 35">
              <a:extLst>
                <a:ext uri="{FF2B5EF4-FFF2-40B4-BE49-F238E27FC236}">
                  <a16:creationId xmlns:a16="http://schemas.microsoft.com/office/drawing/2014/main" id="{B287FD82-BDBE-7052-3075-BA357C46AEF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2" descr="Shopping cart free icon">
              <a:extLst>
                <a:ext uri="{FF2B5EF4-FFF2-40B4-BE49-F238E27FC236}">
                  <a16:creationId xmlns:a16="http://schemas.microsoft.com/office/drawing/2014/main" id="{4652405D-ECFE-F6D8-6583-CCC2B0B0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1">
              <a:extLst>
                <a:ext uri="{FF2B5EF4-FFF2-40B4-BE49-F238E27FC236}">
                  <a16:creationId xmlns:a16="http://schemas.microsoft.com/office/drawing/2014/main" id="{5418E5F9-C5D4-9A90-A65A-910DAB42B09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40852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36021" y="2745260"/>
            <a:ext cx="7641724" cy="1446550"/>
          </a:xfrm>
          <a:prstGeom prst="rect">
            <a:avLst/>
          </a:prstGeom>
          <a:noFill/>
        </p:spPr>
        <p:txBody>
          <a:bodyPr wrap="square" rtlCol="0">
            <a:spAutoFit/>
          </a:bodyPr>
          <a:lstStyle/>
          <a:p>
            <a:r>
              <a:rPr lang="en-US" sz="4400" kern="0" dirty="0">
                <a:latin typeface="Rajdhani Medium" panose="02000000000000000000" charset="0"/>
                <a:cs typeface="Rajdhani Medium" panose="02000000000000000000" charset="0"/>
              </a:rPr>
              <a:t>Advantages, disadvantages and oriented development</a:t>
            </a:r>
          </a:p>
        </p:txBody>
      </p:sp>
      <p:grpSp>
        <p:nvGrpSpPr>
          <p:cNvPr id="21" name="Group 20">
            <a:extLst>
              <a:ext uri="{FF2B5EF4-FFF2-40B4-BE49-F238E27FC236}">
                <a16:creationId xmlns:a16="http://schemas.microsoft.com/office/drawing/2014/main" id="{462F6F6A-B2BC-0837-3978-BDB40B238928}"/>
              </a:ext>
            </a:extLst>
          </p:cNvPr>
          <p:cNvGrpSpPr/>
          <p:nvPr/>
        </p:nvGrpSpPr>
        <p:grpSpPr>
          <a:xfrm>
            <a:off x="1793121" y="2938710"/>
            <a:ext cx="978292" cy="947805"/>
            <a:chOff x="3641078" y="2955374"/>
            <a:chExt cx="978292" cy="947805"/>
          </a:xfrm>
          <a:solidFill>
            <a:schemeClr val="accent4"/>
          </a:solidFill>
        </p:grpSpPr>
        <p:sp>
          <p:nvSpPr>
            <p:cNvPr id="20" name="Oval 19">
              <a:extLst>
                <a:ext uri="{FF2B5EF4-FFF2-40B4-BE49-F238E27FC236}">
                  <a16:creationId xmlns:a16="http://schemas.microsoft.com/office/drawing/2014/main" id="{31B971D4-FE4A-19C0-2957-B415D6ACDECF}"/>
                </a:ext>
              </a:extLst>
            </p:cNvPr>
            <p:cNvSpPr/>
            <p:nvPr/>
          </p:nvSpPr>
          <p:spPr>
            <a:xfrm>
              <a:off x="3641078" y="2955374"/>
              <a:ext cx="978292" cy="94780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730982" y="3013777"/>
              <a:ext cx="798483" cy="830997"/>
            </a:xfrm>
            <a:prstGeom prst="rect">
              <a:avLst/>
            </a:prstGeom>
            <a:noFill/>
          </p:spPr>
          <p:txBody>
            <a:bodyPr wrap="square" rtlCol="0">
              <a:spAutoFit/>
            </a:bodyPr>
            <a:lstStyle/>
            <a:p>
              <a:pPr algn="ctr"/>
              <a:r>
                <a:rPr lang="en-US" sz="4800" dirty="0">
                  <a:solidFill>
                    <a:schemeClr val="bg1"/>
                  </a:solidFill>
                </a:rPr>
                <a:t>V</a:t>
              </a:r>
            </a:p>
          </p:txBody>
        </p:sp>
      </p:grpSp>
      <p:grpSp>
        <p:nvGrpSpPr>
          <p:cNvPr id="4" name="Group 3">
            <a:extLst>
              <a:ext uri="{FF2B5EF4-FFF2-40B4-BE49-F238E27FC236}">
                <a16:creationId xmlns:a16="http://schemas.microsoft.com/office/drawing/2014/main" id="{692E0486-7D93-3E12-F33F-0356121F5327}"/>
              </a:ext>
            </a:extLst>
          </p:cNvPr>
          <p:cNvGrpSpPr/>
          <p:nvPr/>
        </p:nvGrpSpPr>
        <p:grpSpPr>
          <a:xfrm>
            <a:off x="1391265" y="398222"/>
            <a:ext cx="10515600" cy="1325563"/>
            <a:chOff x="1391265" y="398222"/>
            <a:chExt cx="10515600" cy="1325563"/>
          </a:xfrm>
        </p:grpSpPr>
        <p:cxnSp>
          <p:nvCxnSpPr>
            <p:cNvPr id="5" name="Straight Connector 4">
              <a:extLst>
                <a:ext uri="{FF2B5EF4-FFF2-40B4-BE49-F238E27FC236}">
                  <a16:creationId xmlns:a16="http://schemas.microsoft.com/office/drawing/2014/main" id="{BFD60F3F-16E1-3B1C-3823-BDCA9D6E66CD}"/>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Shopping cart free icon">
              <a:extLst>
                <a:ext uri="{FF2B5EF4-FFF2-40B4-BE49-F238E27FC236}">
                  <a16:creationId xmlns:a16="http://schemas.microsoft.com/office/drawing/2014/main" id="{503AA998-5661-6A5F-CF0C-B300BF1AD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1">
              <a:extLst>
                <a:ext uri="{FF2B5EF4-FFF2-40B4-BE49-F238E27FC236}">
                  <a16:creationId xmlns:a16="http://schemas.microsoft.com/office/drawing/2014/main" id="{F3EB5901-E431-70DF-FAB7-3BC70EB653FF}"/>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450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45247 -0.0051 L -0.77057 -0.00648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3ABD9D-B1B8-DAEF-0DCB-39FB1D5527A6}"/>
              </a:ext>
            </a:extLst>
          </p:cNvPr>
          <p:cNvSpPr txBox="1"/>
          <p:nvPr/>
        </p:nvSpPr>
        <p:spPr>
          <a:xfrm>
            <a:off x="1430286" y="2723611"/>
            <a:ext cx="8694630"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Users can read and study diseases and cures through physical therapy with only one device with an internet connection.</a:t>
            </a:r>
          </a:p>
        </p:txBody>
      </p:sp>
      <p:sp>
        <p:nvSpPr>
          <p:cNvPr id="4" name="TextBox 3">
            <a:extLst>
              <a:ext uri="{FF2B5EF4-FFF2-40B4-BE49-F238E27FC236}">
                <a16:creationId xmlns:a16="http://schemas.microsoft.com/office/drawing/2014/main" id="{EF2987EF-5081-3144-CA7C-85925616633E}"/>
              </a:ext>
            </a:extLst>
          </p:cNvPr>
          <p:cNvSpPr txBox="1"/>
          <p:nvPr/>
        </p:nvSpPr>
        <p:spPr>
          <a:xfrm>
            <a:off x="1430286" y="3588561"/>
            <a:ext cx="83929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Diverse information, easy searches.</a:t>
            </a:r>
          </a:p>
          <a:p>
            <a:endParaRPr lang="en-US" dirty="0"/>
          </a:p>
        </p:txBody>
      </p:sp>
      <p:sp>
        <p:nvSpPr>
          <p:cNvPr id="5" name="TextBox 4">
            <a:extLst>
              <a:ext uri="{FF2B5EF4-FFF2-40B4-BE49-F238E27FC236}">
                <a16:creationId xmlns:a16="http://schemas.microsoft.com/office/drawing/2014/main" id="{47CD95CC-CD74-EF18-FB88-AB5DFA09AE51}"/>
              </a:ext>
            </a:extLst>
          </p:cNvPr>
          <p:cNvSpPr txBox="1"/>
          <p:nvPr/>
        </p:nvSpPr>
        <p:spPr>
          <a:xfrm>
            <a:off x="1430286" y="4324460"/>
            <a:ext cx="78649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web app interface is simple, not too complicated for users</a:t>
            </a:r>
          </a:p>
          <a:p>
            <a:endParaRPr lang="en-US" dirty="0"/>
          </a:p>
        </p:txBody>
      </p:sp>
      <p:grpSp>
        <p:nvGrpSpPr>
          <p:cNvPr id="6" name="Group 5">
            <a:extLst>
              <a:ext uri="{FF2B5EF4-FFF2-40B4-BE49-F238E27FC236}">
                <a16:creationId xmlns:a16="http://schemas.microsoft.com/office/drawing/2014/main" id="{6D1EB7F7-DF29-7911-6CE2-952113806E33}"/>
              </a:ext>
            </a:extLst>
          </p:cNvPr>
          <p:cNvGrpSpPr/>
          <p:nvPr/>
        </p:nvGrpSpPr>
        <p:grpSpPr>
          <a:xfrm>
            <a:off x="4357953" y="1541143"/>
            <a:ext cx="3129324" cy="667401"/>
            <a:chOff x="3931233" y="1541143"/>
            <a:chExt cx="3129324" cy="667401"/>
          </a:xfrm>
        </p:grpSpPr>
        <p:grpSp>
          <p:nvGrpSpPr>
            <p:cNvPr id="10" name="Group 9">
              <a:extLst>
                <a:ext uri="{FF2B5EF4-FFF2-40B4-BE49-F238E27FC236}">
                  <a16:creationId xmlns:a16="http://schemas.microsoft.com/office/drawing/2014/main" id="{86690B13-5423-15EA-84EC-065A88B2CF92}"/>
                </a:ext>
              </a:extLst>
            </p:cNvPr>
            <p:cNvGrpSpPr/>
            <p:nvPr/>
          </p:nvGrpSpPr>
          <p:grpSpPr>
            <a:xfrm>
              <a:off x="3931233" y="1541143"/>
              <a:ext cx="3129324" cy="667401"/>
              <a:chOff x="4271617" y="1549922"/>
              <a:chExt cx="3129324" cy="667401"/>
            </a:xfrm>
          </p:grpSpPr>
          <p:sp>
            <p:nvSpPr>
              <p:cNvPr id="16" name="Rectangle: Rounded Corners 15">
                <a:extLst>
                  <a:ext uri="{FF2B5EF4-FFF2-40B4-BE49-F238E27FC236}">
                    <a16:creationId xmlns:a16="http://schemas.microsoft.com/office/drawing/2014/main" id="{5626779E-6249-777B-A41C-A0738AFC5198}"/>
                  </a:ext>
                </a:extLst>
              </p:cNvPr>
              <p:cNvSpPr/>
              <p:nvPr/>
            </p:nvSpPr>
            <p:spPr>
              <a:xfrm>
                <a:off x="4271617" y="1549922"/>
                <a:ext cx="3129324" cy="667401"/>
              </a:xfrm>
              <a:prstGeom prst="roundRect">
                <a:avLst>
                  <a:gd name="adj" fmla="val 50000"/>
                </a:avLst>
              </a:prstGeom>
              <a:solidFill>
                <a:schemeClr val="bg1">
                  <a:alpha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4344E4FC-AB85-99C1-17B8-8BBB20BECA7D}"/>
                  </a:ext>
                </a:extLst>
              </p:cNvPr>
              <p:cNvSpPr/>
              <p:nvPr/>
            </p:nvSpPr>
            <p:spPr>
              <a:xfrm>
                <a:off x="4366374" y="1630417"/>
                <a:ext cx="551088" cy="5140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41EFEB8-4D79-1B1D-0C03-5A6435D89836}"/>
                </a:ext>
              </a:extLst>
            </p:cNvPr>
            <p:cNvSpPr txBox="1"/>
            <p:nvPr/>
          </p:nvSpPr>
          <p:spPr>
            <a:xfrm>
              <a:off x="4629923" y="1632744"/>
              <a:ext cx="2258196"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Advantages</a:t>
              </a:r>
            </a:p>
          </p:txBody>
        </p:sp>
        <p:sp>
          <p:nvSpPr>
            <p:cNvPr id="15" name="TextBox 14">
              <a:extLst>
                <a:ext uri="{FF2B5EF4-FFF2-40B4-BE49-F238E27FC236}">
                  <a16:creationId xmlns:a16="http://schemas.microsoft.com/office/drawing/2014/main" id="{9CD81A69-E975-9810-54D7-D84CA58E705C}"/>
                </a:ext>
              </a:extLst>
            </p:cNvPr>
            <p:cNvSpPr txBox="1"/>
            <p:nvPr/>
          </p:nvSpPr>
          <p:spPr>
            <a:xfrm>
              <a:off x="3993465" y="1591313"/>
              <a:ext cx="603933" cy="584775"/>
            </a:xfrm>
            <a:prstGeom prst="rect">
              <a:avLst/>
            </a:prstGeom>
            <a:noFill/>
          </p:spPr>
          <p:txBody>
            <a:bodyPr wrap="square" rtlCol="0">
              <a:spAutoFit/>
            </a:bodyPr>
            <a:lstStyle/>
            <a:p>
              <a:pPr algn="ctr"/>
              <a:r>
                <a:rPr lang="en-US" sz="3200" dirty="0">
                  <a:solidFill>
                    <a:schemeClr val="bg1"/>
                  </a:solidFill>
                </a:rPr>
                <a:t>IV</a:t>
              </a:r>
            </a:p>
          </p:txBody>
        </p:sp>
      </p:grpSp>
      <p:grpSp>
        <p:nvGrpSpPr>
          <p:cNvPr id="21" name="Group 20">
            <a:extLst>
              <a:ext uri="{FF2B5EF4-FFF2-40B4-BE49-F238E27FC236}">
                <a16:creationId xmlns:a16="http://schemas.microsoft.com/office/drawing/2014/main" id="{3057F4B1-AB46-FA32-9482-F4F332C378FD}"/>
              </a:ext>
            </a:extLst>
          </p:cNvPr>
          <p:cNvGrpSpPr/>
          <p:nvPr/>
        </p:nvGrpSpPr>
        <p:grpSpPr>
          <a:xfrm>
            <a:off x="1391265" y="398222"/>
            <a:ext cx="10515600" cy="1325563"/>
            <a:chOff x="1391265" y="398222"/>
            <a:chExt cx="10515600" cy="1325563"/>
          </a:xfrm>
        </p:grpSpPr>
        <p:cxnSp>
          <p:nvCxnSpPr>
            <p:cNvPr id="22" name="Straight Connector 21">
              <a:extLst>
                <a:ext uri="{FF2B5EF4-FFF2-40B4-BE49-F238E27FC236}">
                  <a16:creationId xmlns:a16="http://schemas.microsoft.com/office/drawing/2014/main" id="{BB2E1CE7-A955-910B-9132-4D60F6FA2BA0}"/>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 descr="Shopping cart free icon">
              <a:extLst>
                <a:ext uri="{FF2B5EF4-FFF2-40B4-BE49-F238E27FC236}">
                  <a16:creationId xmlns:a16="http://schemas.microsoft.com/office/drawing/2014/main" id="{E6357CDF-8015-9D7B-83E6-4CC10297F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1">
              <a:extLst>
                <a:ext uri="{FF2B5EF4-FFF2-40B4-BE49-F238E27FC236}">
                  <a16:creationId xmlns:a16="http://schemas.microsoft.com/office/drawing/2014/main" id="{9908C2A6-35CB-3E22-0841-CE7576900BFF}"/>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861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3ABD9D-B1B8-DAEF-0DCB-39FB1D5527A6}"/>
              </a:ext>
            </a:extLst>
          </p:cNvPr>
          <p:cNvSpPr txBox="1"/>
          <p:nvPr/>
        </p:nvSpPr>
        <p:spPr>
          <a:xfrm>
            <a:off x="1468250" y="2684868"/>
            <a:ext cx="86946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Due to the limitations of time and besides that they are not equipped with adequate knowledge and experience. Therefore,  we can not make a complete web app with a database.</a:t>
            </a:r>
          </a:p>
        </p:txBody>
      </p:sp>
      <p:sp>
        <p:nvSpPr>
          <p:cNvPr id="5" name="TextBox 4">
            <a:extLst>
              <a:ext uri="{FF2B5EF4-FFF2-40B4-BE49-F238E27FC236}">
                <a16:creationId xmlns:a16="http://schemas.microsoft.com/office/drawing/2014/main" id="{47CD95CC-CD74-EF18-FB88-AB5DFA09AE51}"/>
              </a:ext>
            </a:extLst>
          </p:cNvPr>
          <p:cNvSpPr txBox="1"/>
          <p:nvPr/>
        </p:nvSpPr>
        <p:spPr>
          <a:xfrm>
            <a:off x="1486921" y="3926830"/>
            <a:ext cx="78649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amount of knowledge about diseases and physiotherapy methods is still small. Therefore, it is not possible to select the article quality as well as the content suitable for each category.</a:t>
            </a:r>
          </a:p>
          <a:p>
            <a:endParaRPr lang="en-US" dirty="0"/>
          </a:p>
        </p:txBody>
      </p:sp>
      <p:grpSp>
        <p:nvGrpSpPr>
          <p:cNvPr id="6" name="Group 5">
            <a:extLst>
              <a:ext uri="{FF2B5EF4-FFF2-40B4-BE49-F238E27FC236}">
                <a16:creationId xmlns:a16="http://schemas.microsoft.com/office/drawing/2014/main" id="{DE7B31B2-915C-8789-C8B1-2B40FDDF2336}"/>
              </a:ext>
            </a:extLst>
          </p:cNvPr>
          <p:cNvGrpSpPr/>
          <p:nvPr/>
        </p:nvGrpSpPr>
        <p:grpSpPr>
          <a:xfrm>
            <a:off x="4357953" y="1541143"/>
            <a:ext cx="3129324" cy="667401"/>
            <a:chOff x="3931233" y="1541143"/>
            <a:chExt cx="3129324" cy="667401"/>
          </a:xfrm>
        </p:grpSpPr>
        <p:grpSp>
          <p:nvGrpSpPr>
            <p:cNvPr id="10" name="Group 9">
              <a:extLst>
                <a:ext uri="{FF2B5EF4-FFF2-40B4-BE49-F238E27FC236}">
                  <a16:creationId xmlns:a16="http://schemas.microsoft.com/office/drawing/2014/main" id="{B3F06381-D1C4-3EF8-9411-502B527988A1}"/>
                </a:ext>
              </a:extLst>
            </p:cNvPr>
            <p:cNvGrpSpPr/>
            <p:nvPr/>
          </p:nvGrpSpPr>
          <p:grpSpPr>
            <a:xfrm>
              <a:off x="3931233" y="1541143"/>
              <a:ext cx="3129324" cy="667401"/>
              <a:chOff x="4271617" y="1549922"/>
              <a:chExt cx="3129324" cy="667401"/>
            </a:xfrm>
          </p:grpSpPr>
          <p:sp>
            <p:nvSpPr>
              <p:cNvPr id="15" name="Rectangle: Rounded Corners 14">
                <a:extLst>
                  <a:ext uri="{FF2B5EF4-FFF2-40B4-BE49-F238E27FC236}">
                    <a16:creationId xmlns:a16="http://schemas.microsoft.com/office/drawing/2014/main" id="{6A438D8F-2AE6-AD2C-5674-CBF6619FCF8D}"/>
                  </a:ext>
                </a:extLst>
              </p:cNvPr>
              <p:cNvSpPr/>
              <p:nvPr/>
            </p:nvSpPr>
            <p:spPr>
              <a:xfrm>
                <a:off x="4271617" y="1549922"/>
                <a:ext cx="3129324" cy="667401"/>
              </a:xfrm>
              <a:prstGeom prst="roundRect">
                <a:avLst>
                  <a:gd name="adj" fmla="val 50000"/>
                </a:avLst>
              </a:prstGeom>
              <a:solidFill>
                <a:schemeClr val="bg1">
                  <a:alpha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7DFDE44-4CC3-5810-56F6-764CA6CAA83F}"/>
                  </a:ext>
                </a:extLst>
              </p:cNvPr>
              <p:cNvSpPr/>
              <p:nvPr/>
            </p:nvSpPr>
            <p:spPr>
              <a:xfrm>
                <a:off x="4366374" y="1630417"/>
                <a:ext cx="551088" cy="5140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E68D2B92-69A5-EE9E-C686-C10A8446A2DA}"/>
                </a:ext>
              </a:extLst>
            </p:cNvPr>
            <p:cNvSpPr txBox="1"/>
            <p:nvPr/>
          </p:nvSpPr>
          <p:spPr>
            <a:xfrm>
              <a:off x="4629923" y="1632744"/>
              <a:ext cx="2258196" cy="461665"/>
            </a:xfrm>
            <a:prstGeom prst="rect">
              <a:avLst/>
            </a:prstGeom>
            <a:noFill/>
          </p:spPr>
          <p:txBody>
            <a:bodyPr wrap="square" rtlCol="0">
              <a:spAutoFit/>
            </a:bodyPr>
            <a:lstStyle/>
            <a:p>
              <a:pPr algn="ctr"/>
              <a:r>
                <a:rPr lang="en-US" sz="2400" kern="0" dirty="0">
                  <a:latin typeface="Rajdhani Medium" panose="02000000000000000000" charset="0"/>
                  <a:cs typeface="Rajdhani Medium" panose="02000000000000000000" charset="0"/>
                </a:rPr>
                <a:t>D</a:t>
              </a:r>
              <a:r>
                <a:rPr lang="en-US" sz="2400" kern="0" dirty="0">
                  <a:effectLst/>
                  <a:latin typeface="Rajdhani Medium" panose="02000000000000000000" charset="0"/>
                  <a:cs typeface="Rajdhani Medium" panose="02000000000000000000" charset="0"/>
                </a:rPr>
                <a:t>isadvantages</a:t>
              </a:r>
            </a:p>
          </p:txBody>
        </p:sp>
        <p:sp>
          <p:nvSpPr>
            <p:cNvPr id="13" name="TextBox 12">
              <a:extLst>
                <a:ext uri="{FF2B5EF4-FFF2-40B4-BE49-F238E27FC236}">
                  <a16:creationId xmlns:a16="http://schemas.microsoft.com/office/drawing/2014/main" id="{80248386-2841-708D-6C44-8BC7E1F421DE}"/>
                </a:ext>
              </a:extLst>
            </p:cNvPr>
            <p:cNvSpPr txBox="1"/>
            <p:nvPr/>
          </p:nvSpPr>
          <p:spPr>
            <a:xfrm>
              <a:off x="3993465" y="1591313"/>
              <a:ext cx="603933" cy="584775"/>
            </a:xfrm>
            <a:prstGeom prst="rect">
              <a:avLst/>
            </a:prstGeom>
            <a:noFill/>
          </p:spPr>
          <p:txBody>
            <a:bodyPr wrap="square" rtlCol="0">
              <a:spAutoFit/>
            </a:bodyPr>
            <a:lstStyle/>
            <a:p>
              <a:pPr algn="ctr"/>
              <a:r>
                <a:rPr lang="en-US" sz="3200" dirty="0">
                  <a:solidFill>
                    <a:schemeClr val="bg1"/>
                  </a:solidFill>
                </a:rPr>
                <a:t>IV</a:t>
              </a:r>
            </a:p>
          </p:txBody>
        </p:sp>
      </p:grpSp>
      <p:grpSp>
        <p:nvGrpSpPr>
          <p:cNvPr id="20" name="Group 19">
            <a:extLst>
              <a:ext uri="{FF2B5EF4-FFF2-40B4-BE49-F238E27FC236}">
                <a16:creationId xmlns:a16="http://schemas.microsoft.com/office/drawing/2014/main" id="{6D44EC8D-3747-B9B1-962E-B8176A0B5576}"/>
              </a:ext>
            </a:extLst>
          </p:cNvPr>
          <p:cNvGrpSpPr/>
          <p:nvPr/>
        </p:nvGrpSpPr>
        <p:grpSpPr>
          <a:xfrm>
            <a:off x="1391265" y="398222"/>
            <a:ext cx="10515600" cy="1325563"/>
            <a:chOff x="1391265" y="398222"/>
            <a:chExt cx="10515600" cy="1325563"/>
          </a:xfrm>
        </p:grpSpPr>
        <p:cxnSp>
          <p:nvCxnSpPr>
            <p:cNvPr id="21" name="Straight Connector 20">
              <a:extLst>
                <a:ext uri="{FF2B5EF4-FFF2-40B4-BE49-F238E27FC236}">
                  <a16:creationId xmlns:a16="http://schemas.microsoft.com/office/drawing/2014/main" id="{C6411126-5F43-8173-6C04-FC50FDF0782E}"/>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 descr="Shopping cart free icon">
              <a:extLst>
                <a:ext uri="{FF2B5EF4-FFF2-40B4-BE49-F238E27FC236}">
                  <a16:creationId xmlns:a16="http://schemas.microsoft.com/office/drawing/2014/main" id="{F91923D5-03B3-6F3E-D7AB-F6BDEB953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1">
              <a:extLst>
                <a:ext uri="{FF2B5EF4-FFF2-40B4-BE49-F238E27FC236}">
                  <a16:creationId xmlns:a16="http://schemas.microsoft.com/office/drawing/2014/main" id="{F13F51D2-2CE0-D516-B72C-8B372F9F879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81920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1"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3ABD9D-B1B8-DAEF-0DCB-39FB1D5527A6}"/>
              </a:ext>
            </a:extLst>
          </p:cNvPr>
          <p:cNvSpPr txBox="1"/>
          <p:nvPr/>
        </p:nvSpPr>
        <p:spPr>
          <a:xfrm>
            <a:off x="1430286" y="2723611"/>
            <a:ext cx="86946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future, when we have earned enough knowledge required, we really want to improve the work of our unfinished, to perfect and professional web developers, creating excitement inspiration when accessing the web.</a:t>
            </a:r>
          </a:p>
        </p:txBody>
      </p:sp>
      <p:sp>
        <p:nvSpPr>
          <p:cNvPr id="4" name="TextBox 3">
            <a:extLst>
              <a:ext uri="{FF2B5EF4-FFF2-40B4-BE49-F238E27FC236}">
                <a16:creationId xmlns:a16="http://schemas.microsoft.com/office/drawing/2014/main" id="{4717C885-56B2-7B5E-9E95-1A9D63361A34}"/>
              </a:ext>
            </a:extLst>
          </p:cNvPr>
          <p:cNvSpPr txBox="1"/>
          <p:nvPr/>
        </p:nvSpPr>
        <p:spPr>
          <a:xfrm>
            <a:off x="1467465" y="3929776"/>
            <a:ext cx="869463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 a complete database of content, as well as images and videos, to develop into a dynamic website.</a:t>
            </a:r>
          </a:p>
        </p:txBody>
      </p:sp>
      <p:grpSp>
        <p:nvGrpSpPr>
          <p:cNvPr id="11" name="Group 10">
            <a:extLst>
              <a:ext uri="{FF2B5EF4-FFF2-40B4-BE49-F238E27FC236}">
                <a16:creationId xmlns:a16="http://schemas.microsoft.com/office/drawing/2014/main" id="{C2359521-9CCA-82D4-EBBB-7B1011B45C42}"/>
              </a:ext>
            </a:extLst>
          </p:cNvPr>
          <p:cNvGrpSpPr/>
          <p:nvPr/>
        </p:nvGrpSpPr>
        <p:grpSpPr>
          <a:xfrm>
            <a:off x="4046665" y="1541143"/>
            <a:ext cx="4118682" cy="667401"/>
            <a:chOff x="3931233" y="1541143"/>
            <a:chExt cx="4118682" cy="667401"/>
          </a:xfrm>
        </p:grpSpPr>
        <p:grpSp>
          <p:nvGrpSpPr>
            <p:cNvPr id="13" name="Group 12">
              <a:extLst>
                <a:ext uri="{FF2B5EF4-FFF2-40B4-BE49-F238E27FC236}">
                  <a16:creationId xmlns:a16="http://schemas.microsoft.com/office/drawing/2014/main" id="{AC0EDEEE-09E8-AF92-D52B-F70C5603D98A}"/>
                </a:ext>
              </a:extLst>
            </p:cNvPr>
            <p:cNvGrpSpPr/>
            <p:nvPr/>
          </p:nvGrpSpPr>
          <p:grpSpPr>
            <a:xfrm>
              <a:off x="3931233" y="1541143"/>
              <a:ext cx="4118682" cy="667401"/>
              <a:chOff x="4271617" y="1549922"/>
              <a:chExt cx="4118682" cy="667401"/>
            </a:xfrm>
          </p:grpSpPr>
          <p:sp>
            <p:nvSpPr>
              <p:cNvPr id="17" name="Rectangle: Rounded Corners 16">
                <a:extLst>
                  <a:ext uri="{FF2B5EF4-FFF2-40B4-BE49-F238E27FC236}">
                    <a16:creationId xmlns:a16="http://schemas.microsoft.com/office/drawing/2014/main" id="{571890F0-D667-652B-22F3-772F29AB7B8C}"/>
                  </a:ext>
                </a:extLst>
              </p:cNvPr>
              <p:cNvSpPr/>
              <p:nvPr/>
            </p:nvSpPr>
            <p:spPr>
              <a:xfrm>
                <a:off x="4271617" y="1549922"/>
                <a:ext cx="4118682" cy="667401"/>
              </a:xfrm>
              <a:prstGeom prst="roundRect">
                <a:avLst>
                  <a:gd name="adj" fmla="val 50000"/>
                </a:avLst>
              </a:prstGeom>
              <a:solidFill>
                <a:schemeClr val="bg1">
                  <a:alpha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F8438BD-7B45-7107-8BA8-1B4C56ABDE82}"/>
                  </a:ext>
                </a:extLst>
              </p:cNvPr>
              <p:cNvSpPr/>
              <p:nvPr/>
            </p:nvSpPr>
            <p:spPr>
              <a:xfrm>
                <a:off x="4366374" y="1630417"/>
                <a:ext cx="551088" cy="5140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B26A3B40-EBC6-CDB4-D887-DDB8636B72C4}"/>
                </a:ext>
              </a:extLst>
            </p:cNvPr>
            <p:cNvSpPr txBox="1"/>
            <p:nvPr/>
          </p:nvSpPr>
          <p:spPr>
            <a:xfrm>
              <a:off x="4629922" y="1632744"/>
              <a:ext cx="3328601" cy="461665"/>
            </a:xfrm>
            <a:prstGeom prst="rect">
              <a:avLst/>
            </a:prstGeom>
            <a:noFill/>
          </p:spPr>
          <p:txBody>
            <a:bodyPr wrap="square" rtlCol="0">
              <a:spAutoFit/>
            </a:bodyPr>
            <a:lstStyle/>
            <a:p>
              <a:pPr algn="ctr"/>
              <a:r>
                <a:rPr lang="en-US" sz="2400" kern="0" dirty="0">
                  <a:latin typeface="Rajdhani Medium" panose="02000000000000000000" charset="0"/>
                  <a:cs typeface="Rajdhani Medium" panose="02000000000000000000" charset="0"/>
                </a:rPr>
                <a:t>O</a:t>
              </a:r>
              <a:r>
                <a:rPr lang="en-US" sz="2400" kern="0" dirty="0">
                  <a:effectLst/>
                  <a:latin typeface="Rajdhani Medium" panose="02000000000000000000" charset="0"/>
                  <a:cs typeface="Rajdhani Medium" panose="02000000000000000000" charset="0"/>
                </a:rPr>
                <a:t>riented development</a:t>
              </a:r>
            </a:p>
          </p:txBody>
        </p:sp>
        <p:sp>
          <p:nvSpPr>
            <p:cNvPr id="16" name="TextBox 15">
              <a:extLst>
                <a:ext uri="{FF2B5EF4-FFF2-40B4-BE49-F238E27FC236}">
                  <a16:creationId xmlns:a16="http://schemas.microsoft.com/office/drawing/2014/main" id="{5BD43815-C35D-9FFB-4D63-D39418EC48D3}"/>
                </a:ext>
              </a:extLst>
            </p:cNvPr>
            <p:cNvSpPr txBox="1"/>
            <p:nvPr/>
          </p:nvSpPr>
          <p:spPr>
            <a:xfrm>
              <a:off x="3993465" y="1591313"/>
              <a:ext cx="603933" cy="584775"/>
            </a:xfrm>
            <a:prstGeom prst="rect">
              <a:avLst/>
            </a:prstGeom>
            <a:noFill/>
          </p:spPr>
          <p:txBody>
            <a:bodyPr wrap="square" rtlCol="0">
              <a:spAutoFit/>
            </a:bodyPr>
            <a:lstStyle/>
            <a:p>
              <a:pPr algn="ctr"/>
              <a:r>
                <a:rPr lang="en-US" sz="3200" dirty="0">
                  <a:solidFill>
                    <a:schemeClr val="bg1"/>
                  </a:solidFill>
                </a:rPr>
                <a:t>IV</a:t>
              </a:r>
            </a:p>
          </p:txBody>
        </p:sp>
      </p:grpSp>
      <p:grpSp>
        <p:nvGrpSpPr>
          <p:cNvPr id="22" name="Group 21">
            <a:extLst>
              <a:ext uri="{FF2B5EF4-FFF2-40B4-BE49-F238E27FC236}">
                <a16:creationId xmlns:a16="http://schemas.microsoft.com/office/drawing/2014/main" id="{2B718FD6-4CF6-6437-95A7-EDE1D08D92E6}"/>
              </a:ext>
            </a:extLst>
          </p:cNvPr>
          <p:cNvGrpSpPr/>
          <p:nvPr/>
        </p:nvGrpSpPr>
        <p:grpSpPr>
          <a:xfrm>
            <a:off x="1391265" y="398222"/>
            <a:ext cx="10515600" cy="1325563"/>
            <a:chOff x="1391265" y="398222"/>
            <a:chExt cx="10515600" cy="1325563"/>
          </a:xfrm>
        </p:grpSpPr>
        <p:cxnSp>
          <p:nvCxnSpPr>
            <p:cNvPr id="23" name="Straight Connector 22">
              <a:extLst>
                <a:ext uri="{FF2B5EF4-FFF2-40B4-BE49-F238E27FC236}">
                  <a16:creationId xmlns:a16="http://schemas.microsoft.com/office/drawing/2014/main" id="{DDB73D1A-1254-FAA1-0DAD-92A4F90C1D7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2" descr="Shopping cart free icon">
              <a:extLst>
                <a:ext uri="{FF2B5EF4-FFF2-40B4-BE49-F238E27FC236}">
                  <a16:creationId xmlns:a16="http://schemas.microsoft.com/office/drawing/2014/main" id="{580EB47A-5935-A6AB-30BC-4BB8BA837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1">
              <a:extLst>
                <a:ext uri="{FF2B5EF4-FFF2-40B4-BE49-F238E27FC236}">
                  <a16:creationId xmlns:a16="http://schemas.microsoft.com/office/drawing/2014/main" id="{3E289891-A525-85FC-3ED7-AA68F5B6BEAC}"/>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14082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r>
              <a:rPr lang="en-US" sz="4400" kern="0" dirty="0" err="1">
                <a:latin typeface="Rajdhani Medium" panose="02000000000000000000" charset="0"/>
                <a:cs typeface="Rajdhani Medium" panose="02000000000000000000" charset="0"/>
              </a:rPr>
              <a:t>Gui</a:t>
            </a:r>
            <a:r>
              <a:rPr lang="en-US" sz="4400" kern="0" dirty="0">
                <a:latin typeface="Rajdhani Medium" panose="02000000000000000000" charset="0"/>
                <a:cs typeface="Rajdhani Medium" panose="02000000000000000000" charset="0"/>
              </a:rPr>
              <a:t> of website</a:t>
            </a:r>
            <a:endParaRPr lang="en-US" sz="4400" kern="0" dirty="0">
              <a:effectLst/>
              <a:latin typeface="Rajdhani Medium" panose="02000000000000000000" charset="0"/>
              <a:cs typeface="Rajdhani Medium" panose="02000000000000000000" charset="0"/>
            </a:endParaRPr>
          </a:p>
        </p:txBody>
      </p:sp>
      <p:sp>
        <p:nvSpPr>
          <p:cNvPr id="20" name="Oval 19">
            <a:extLst>
              <a:ext uri="{FF2B5EF4-FFF2-40B4-BE49-F238E27FC236}">
                <a16:creationId xmlns:a16="http://schemas.microsoft.com/office/drawing/2014/main" id="{31B971D4-FE4A-19C0-2957-B415D6ACDECF}"/>
              </a:ext>
            </a:extLst>
          </p:cNvPr>
          <p:cNvSpPr/>
          <p:nvPr/>
        </p:nvSpPr>
        <p:spPr>
          <a:xfrm>
            <a:off x="3641078" y="2955374"/>
            <a:ext cx="978292" cy="9478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778489" y="3013501"/>
            <a:ext cx="703470" cy="830997"/>
          </a:xfrm>
          <a:prstGeom prst="rect">
            <a:avLst/>
          </a:prstGeom>
          <a:noFill/>
        </p:spPr>
        <p:txBody>
          <a:bodyPr wrap="square" rtlCol="0">
            <a:spAutoFit/>
          </a:bodyPr>
          <a:lstStyle/>
          <a:p>
            <a:pPr algn="ctr"/>
            <a:r>
              <a:rPr lang="en-US" sz="4800" dirty="0">
                <a:solidFill>
                  <a:schemeClr val="bg1"/>
                </a:solidFill>
              </a:rPr>
              <a:t>VI</a:t>
            </a:r>
          </a:p>
        </p:txBody>
      </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23961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29427 -0.00532 L -0.61237 -0.00671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62728"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CEFE62-3BFD-A3E1-8D93-B1213AF1A125}"/>
              </a:ext>
            </a:extLst>
          </p:cNvPr>
          <p:cNvSpPr txBox="1"/>
          <p:nvPr/>
        </p:nvSpPr>
        <p:spPr>
          <a:xfrm>
            <a:off x="4606974" y="1449101"/>
            <a:ext cx="3022225"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t>Home page</a:t>
            </a:r>
          </a:p>
        </p:txBody>
      </p:sp>
      <p:grpSp>
        <p:nvGrpSpPr>
          <p:cNvPr id="11" name="Group 10">
            <a:extLst>
              <a:ext uri="{FF2B5EF4-FFF2-40B4-BE49-F238E27FC236}">
                <a16:creationId xmlns:a16="http://schemas.microsoft.com/office/drawing/2014/main" id="{DFE7BBDD-5BA3-ED12-9D30-908604D2A69D}"/>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A25A79B1-73F8-654A-8CD2-B2266C90D3D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BCA9155A-654C-30E4-B5E8-CB8E50103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BA7B87D3-DB8F-D37F-958D-782530C1652C}"/>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grpSp>
        <p:nvGrpSpPr>
          <p:cNvPr id="20" name="Group 19">
            <a:extLst>
              <a:ext uri="{FF2B5EF4-FFF2-40B4-BE49-F238E27FC236}">
                <a16:creationId xmlns:a16="http://schemas.microsoft.com/office/drawing/2014/main" id="{CE5690D5-9ED4-BE08-FD07-50FB4755BFCE}"/>
              </a:ext>
            </a:extLst>
          </p:cNvPr>
          <p:cNvGrpSpPr/>
          <p:nvPr/>
        </p:nvGrpSpPr>
        <p:grpSpPr>
          <a:xfrm>
            <a:off x="2501259" y="2005447"/>
            <a:ext cx="2989937" cy="3870984"/>
            <a:chOff x="2053786" y="1956807"/>
            <a:chExt cx="2989937" cy="3870984"/>
          </a:xfrm>
        </p:grpSpPr>
        <p:pic>
          <p:nvPicPr>
            <p:cNvPr id="10" name="Picture 9">
              <a:extLst>
                <a:ext uri="{FF2B5EF4-FFF2-40B4-BE49-F238E27FC236}">
                  <a16:creationId xmlns:a16="http://schemas.microsoft.com/office/drawing/2014/main" id="{EAB0928B-3CA7-7080-7ED4-152FCBCA20CA}"/>
                </a:ext>
              </a:extLst>
            </p:cNvPr>
            <p:cNvPicPr>
              <a:picLocks noChangeAspect="1"/>
            </p:cNvPicPr>
            <p:nvPr/>
          </p:nvPicPr>
          <p:blipFill>
            <a:blip r:embed="rId3"/>
            <a:stretch>
              <a:fillRect/>
            </a:stretch>
          </p:blipFill>
          <p:spPr>
            <a:xfrm>
              <a:off x="2053786" y="1956807"/>
              <a:ext cx="2989937" cy="3870984"/>
            </a:xfrm>
            <a:prstGeom prst="rect">
              <a:avLst/>
            </a:prstGeom>
          </p:spPr>
        </p:pic>
        <p:pic>
          <p:nvPicPr>
            <p:cNvPr id="14" name="Picture 13">
              <a:extLst>
                <a:ext uri="{FF2B5EF4-FFF2-40B4-BE49-F238E27FC236}">
                  <a16:creationId xmlns:a16="http://schemas.microsoft.com/office/drawing/2014/main" id="{A4B64834-F12D-4885-B78F-4798B1DA1972}"/>
                </a:ext>
              </a:extLst>
            </p:cNvPr>
            <p:cNvPicPr>
              <a:picLocks noChangeAspect="1"/>
            </p:cNvPicPr>
            <p:nvPr/>
          </p:nvPicPr>
          <p:blipFill rotWithShape="1">
            <a:blip r:embed="rId4"/>
            <a:srcRect t="13307"/>
            <a:stretch/>
          </p:blipFill>
          <p:spPr>
            <a:xfrm>
              <a:off x="2053786" y="1980797"/>
              <a:ext cx="502725" cy="112895"/>
            </a:xfrm>
            <a:prstGeom prst="rect">
              <a:avLst/>
            </a:prstGeom>
          </p:spPr>
        </p:pic>
      </p:grpSp>
      <p:pic>
        <p:nvPicPr>
          <p:cNvPr id="19" name="Picture 18">
            <a:extLst>
              <a:ext uri="{FF2B5EF4-FFF2-40B4-BE49-F238E27FC236}">
                <a16:creationId xmlns:a16="http://schemas.microsoft.com/office/drawing/2014/main" id="{AB52C76B-9451-1D64-929F-E5B8B26B0A20}"/>
              </a:ext>
            </a:extLst>
          </p:cNvPr>
          <p:cNvPicPr>
            <a:picLocks noChangeAspect="1"/>
          </p:cNvPicPr>
          <p:nvPr/>
        </p:nvPicPr>
        <p:blipFill>
          <a:blip r:embed="rId5"/>
          <a:stretch>
            <a:fillRect/>
          </a:stretch>
        </p:blipFill>
        <p:spPr>
          <a:xfrm>
            <a:off x="7071957" y="1961341"/>
            <a:ext cx="2670336" cy="4004805"/>
          </a:xfrm>
          <a:prstGeom prst="rect">
            <a:avLst/>
          </a:prstGeom>
        </p:spPr>
      </p:pic>
    </p:spTree>
    <p:extLst>
      <p:ext uri="{BB962C8B-B14F-4D97-AF65-F5344CB8AC3E}">
        <p14:creationId xmlns:p14="http://schemas.microsoft.com/office/powerpoint/2010/main" val="12415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9FF9F26-3141-60D5-E7A8-BFB15AC021DC}"/>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cs typeface="Calibri" panose="020F0502020204030204" pitchFamily="34" charset="0"/>
              </a:rPr>
              <a:t>Problem we treat detail </a:t>
            </a:r>
            <a:r>
              <a:rPr lang="en-US" sz="2400" b="1" dirty="0"/>
              <a:t>page</a:t>
            </a:r>
          </a:p>
        </p:txBody>
      </p:sp>
      <p:grpSp>
        <p:nvGrpSpPr>
          <p:cNvPr id="13" name="Group 12">
            <a:extLst>
              <a:ext uri="{FF2B5EF4-FFF2-40B4-BE49-F238E27FC236}">
                <a16:creationId xmlns:a16="http://schemas.microsoft.com/office/drawing/2014/main" id="{220D4679-A36F-26DD-D053-825305D73F87}"/>
              </a:ext>
            </a:extLst>
          </p:cNvPr>
          <p:cNvGrpSpPr/>
          <p:nvPr/>
        </p:nvGrpSpPr>
        <p:grpSpPr>
          <a:xfrm>
            <a:off x="1391265" y="398222"/>
            <a:ext cx="10515600" cy="1325563"/>
            <a:chOff x="1391265" y="398222"/>
            <a:chExt cx="10515600" cy="1325563"/>
          </a:xfrm>
        </p:grpSpPr>
        <p:cxnSp>
          <p:nvCxnSpPr>
            <p:cNvPr id="15" name="Straight Connector 14">
              <a:extLst>
                <a:ext uri="{FF2B5EF4-FFF2-40B4-BE49-F238E27FC236}">
                  <a16:creationId xmlns:a16="http://schemas.microsoft.com/office/drawing/2014/main" id="{1EC7F8FA-777B-A96C-8A83-386B1060BE02}"/>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Shopping cart free icon">
              <a:extLst>
                <a:ext uri="{FF2B5EF4-FFF2-40B4-BE49-F238E27FC236}">
                  <a16:creationId xmlns:a16="http://schemas.microsoft.com/office/drawing/2014/main" id="{AE0E5E7D-F7AF-B2E1-1C51-55CD9DD5B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1">
              <a:extLst>
                <a:ext uri="{FF2B5EF4-FFF2-40B4-BE49-F238E27FC236}">
                  <a16:creationId xmlns:a16="http://schemas.microsoft.com/office/drawing/2014/main" id="{064F8972-6F82-923D-97DB-9FAC8FC59395}"/>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3" name="Picture 2">
            <a:extLst>
              <a:ext uri="{FF2B5EF4-FFF2-40B4-BE49-F238E27FC236}">
                <a16:creationId xmlns:a16="http://schemas.microsoft.com/office/drawing/2014/main" id="{C88381A8-E040-9713-B48E-4C2A3BAC74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930"/>
          <a:stretch/>
        </p:blipFill>
        <p:spPr bwMode="auto">
          <a:xfrm>
            <a:off x="1648253" y="2156004"/>
            <a:ext cx="4157622" cy="3322647"/>
          </a:xfrm>
          <a:prstGeom prst="rect">
            <a:avLst/>
          </a:prstGeom>
          <a:noFill/>
          <a:ln>
            <a:noFill/>
          </a:ln>
        </p:spPr>
      </p:pic>
      <p:pic>
        <p:nvPicPr>
          <p:cNvPr id="5" name="Picture 4">
            <a:extLst>
              <a:ext uri="{FF2B5EF4-FFF2-40B4-BE49-F238E27FC236}">
                <a16:creationId xmlns:a16="http://schemas.microsoft.com/office/drawing/2014/main" id="{2A0D7138-1B4C-A0DF-D281-1576C86A9B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765"/>
          <a:stretch/>
        </p:blipFill>
        <p:spPr bwMode="auto">
          <a:xfrm>
            <a:off x="6682734" y="2104689"/>
            <a:ext cx="3890903" cy="3378908"/>
          </a:xfrm>
          <a:prstGeom prst="rect">
            <a:avLst/>
          </a:prstGeom>
          <a:noFill/>
          <a:ln>
            <a:noFill/>
          </a:ln>
        </p:spPr>
      </p:pic>
    </p:spTree>
    <p:extLst>
      <p:ext uri="{BB962C8B-B14F-4D97-AF65-F5344CB8AC3E}">
        <p14:creationId xmlns:p14="http://schemas.microsoft.com/office/powerpoint/2010/main" val="194280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C5157E-4DDA-6DE8-AB6E-DD5503502F93}"/>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Service page</a:t>
            </a:r>
            <a:endParaRPr lang="en-US" sz="2400" b="1" dirty="0"/>
          </a:p>
        </p:txBody>
      </p:sp>
      <p:grpSp>
        <p:nvGrpSpPr>
          <p:cNvPr id="13" name="Group 12">
            <a:extLst>
              <a:ext uri="{FF2B5EF4-FFF2-40B4-BE49-F238E27FC236}">
                <a16:creationId xmlns:a16="http://schemas.microsoft.com/office/drawing/2014/main" id="{918A7F89-CE16-B6DF-1511-E8D7A3D8DCD5}"/>
              </a:ext>
            </a:extLst>
          </p:cNvPr>
          <p:cNvGrpSpPr/>
          <p:nvPr/>
        </p:nvGrpSpPr>
        <p:grpSpPr>
          <a:xfrm>
            <a:off x="1391265" y="398222"/>
            <a:ext cx="10515600" cy="1325563"/>
            <a:chOff x="1391265" y="398222"/>
            <a:chExt cx="10515600" cy="1325563"/>
          </a:xfrm>
        </p:grpSpPr>
        <p:cxnSp>
          <p:nvCxnSpPr>
            <p:cNvPr id="15" name="Straight Connector 14">
              <a:extLst>
                <a:ext uri="{FF2B5EF4-FFF2-40B4-BE49-F238E27FC236}">
                  <a16:creationId xmlns:a16="http://schemas.microsoft.com/office/drawing/2014/main" id="{5581F1CD-D534-38E2-1832-92A1944C0BC0}"/>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Shopping cart free icon">
              <a:extLst>
                <a:ext uri="{FF2B5EF4-FFF2-40B4-BE49-F238E27FC236}">
                  <a16:creationId xmlns:a16="http://schemas.microsoft.com/office/drawing/2014/main" id="{F1538BD4-629F-4E43-B347-00E57232A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1">
              <a:extLst>
                <a:ext uri="{FF2B5EF4-FFF2-40B4-BE49-F238E27FC236}">
                  <a16:creationId xmlns:a16="http://schemas.microsoft.com/office/drawing/2014/main" id="{45338E39-600F-1AAB-A165-2B9674F5DBDE}"/>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EBE1B5C0-00E2-CEBC-687D-812A777D7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6662"/>
          <a:stretch/>
        </p:blipFill>
        <p:spPr bwMode="auto">
          <a:xfrm>
            <a:off x="1313925" y="2081871"/>
            <a:ext cx="4344003" cy="2105134"/>
          </a:xfrm>
          <a:prstGeom prst="rect">
            <a:avLst/>
          </a:prstGeom>
          <a:noFill/>
          <a:ln>
            <a:noFill/>
          </a:ln>
        </p:spPr>
      </p:pic>
      <p:pic>
        <p:nvPicPr>
          <p:cNvPr id="4" name="Picture 3">
            <a:extLst>
              <a:ext uri="{FF2B5EF4-FFF2-40B4-BE49-F238E27FC236}">
                <a16:creationId xmlns:a16="http://schemas.microsoft.com/office/drawing/2014/main" id="{6014D86B-7988-93A5-1593-FE0D7FF5F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492"/>
          <a:stretch/>
        </p:blipFill>
        <p:spPr bwMode="auto">
          <a:xfrm>
            <a:off x="6621043" y="2043804"/>
            <a:ext cx="3996549" cy="3863787"/>
          </a:xfrm>
          <a:prstGeom prst="rect">
            <a:avLst/>
          </a:prstGeom>
          <a:noFill/>
          <a:ln>
            <a:noFill/>
          </a:ln>
        </p:spPr>
      </p:pic>
    </p:spTree>
    <p:extLst>
      <p:ext uri="{BB962C8B-B14F-4D97-AF65-F5344CB8AC3E}">
        <p14:creationId xmlns:p14="http://schemas.microsoft.com/office/powerpoint/2010/main" val="3086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36CC85-A6D1-61AF-CF10-79518C47DE70}"/>
              </a:ext>
            </a:extLst>
          </p:cNvPr>
          <p:cNvSpPr txBox="1"/>
          <p:nvPr/>
        </p:nvSpPr>
        <p:spPr>
          <a:xfrm>
            <a:off x="4514850" y="1624190"/>
            <a:ext cx="3162300" cy="461665"/>
          </a:xfrm>
          <a:prstGeom prst="rect">
            <a:avLst/>
          </a:prstGeom>
          <a:noFill/>
        </p:spPr>
        <p:txBody>
          <a:bodyPr wrap="square" rtlCol="0">
            <a:spAutoFit/>
          </a:bodyPr>
          <a:lstStyle/>
          <a:p>
            <a:pPr algn="ctr"/>
            <a:r>
              <a:rPr lang="en-US" sz="2400" b="1" dirty="0"/>
              <a:t>TABLE OF CONTENT</a:t>
            </a:r>
          </a:p>
        </p:txBody>
      </p:sp>
      <p:grpSp>
        <p:nvGrpSpPr>
          <p:cNvPr id="14" name="Group 13">
            <a:extLst>
              <a:ext uri="{FF2B5EF4-FFF2-40B4-BE49-F238E27FC236}">
                <a16:creationId xmlns:a16="http://schemas.microsoft.com/office/drawing/2014/main" id="{C9F2C24D-FE2A-AA3B-9C87-F654C459BC23}"/>
              </a:ext>
            </a:extLst>
          </p:cNvPr>
          <p:cNvGrpSpPr/>
          <p:nvPr/>
        </p:nvGrpSpPr>
        <p:grpSpPr>
          <a:xfrm>
            <a:off x="1725257" y="3353008"/>
            <a:ext cx="8746582" cy="667401"/>
            <a:chOff x="1741248" y="2401342"/>
            <a:chExt cx="8746582" cy="667401"/>
          </a:xfrm>
        </p:grpSpPr>
        <p:grpSp>
          <p:nvGrpSpPr>
            <p:cNvPr id="1040" name="Group 1039">
              <a:extLst>
                <a:ext uri="{FF2B5EF4-FFF2-40B4-BE49-F238E27FC236}">
                  <a16:creationId xmlns:a16="http://schemas.microsoft.com/office/drawing/2014/main" id="{466A3DCA-D61A-4F54-830C-3802F684C500}"/>
                </a:ext>
              </a:extLst>
            </p:cNvPr>
            <p:cNvGrpSpPr/>
            <p:nvPr/>
          </p:nvGrpSpPr>
          <p:grpSpPr>
            <a:xfrm>
              <a:off x="1741248" y="2401342"/>
              <a:ext cx="8746582" cy="667401"/>
              <a:chOff x="1634247" y="2408853"/>
              <a:chExt cx="8746582" cy="667401"/>
            </a:xfrm>
          </p:grpSpPr>
          <p:sp>
            <p:nvSpPr>
              <p:cNvPr id="6" name="Rectangle: Rounded Corners 5">
                <a:extLst>
                  <a:ext uri="{FF2B5EF4-FFF2-40B4-BE49-F238E27FC236}">
                    <a16:creationId xmlns:a16="http://schemas.microsoft.com/office/drawing/2014/main" id="{A784B795-E3F2-D833-F0CE-AD342E08255C}"/>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 name="Oval 1027">
                <a:extLst>
                  <a:ext uri="{FF2B5EF4-FFF2-40B4-BE49-F238E27FC236}">
                    <a16:creationId xmlns:a16="http://schemas.microsoft.com/office/drawing/2014/main" id="{61FFE0EC-86DB-1B61-840E-D98AB49B1BB4}"/>
                  </a:ext>
                </a:extLst>
              </p:cNvPr>
              <p:cNvSpPr/>
              <p:nvPr/>
            </p:nvSpPr>
            <p:spPr>
              <a:xfrm>
                <a:off x="1735326" y="2494698"/>
                <a:ext cx="551088" cy="51407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8E01622-0118-972C-2740-9159EB47286B}"/>
                </a:ext>
              </a:extLst>
            </p:cNvPr>
            <p:cNvSpPr txBox="1"/>
            <p:nvPr/>
          </p:nvSpPr>
          <p:spPr>
            <a:xfrm>
              <a:off x="2494494" y="2488783"/>
              <a:ext cx="7641724" cy="461665"/>
            </a:xfrm>
            <a:prstGeom prst="rect">
              <a:avLst/>
            </a:prstGeom>
            <a:noFill/>
          </p:spPr>
          <p:txBody>
            <a:bodyPr wrap="square" rtlCol="0">
              <a:spAutoFit/>
            </a:bodyPr>
            <a:lstStyle/>
            <a:p>
              <a:r>
                <a:rPr lang="en-US" sz="2400" kern="0" dirty="0" err="1">
                  <a:latin typeface="Rajdhani Medium" panose="02000000000000000000" charset="0"/>
                  <a:cs typeface="Rajdhani Medium" panose="02000000000000000000" charset="0"/>
                </a:rPr>
                <a:t>Gui</a:t>
              </a:r>
              <a:r>
                <a:rPr lang="en-US" sz="2400" kern="0" dirty="0">
                  <a:latin typeface="Rajdhani Medium" panose="02000000000000000000" charset="0"/>
                  <a:cs typeface="Rajdhani Medium" panose="02000000000000000000" charset="0"/>
                </a:rPr>
                <a:t> of website</a:t>
              </a:r>
              <a:endParaRPr lang="en-US" sz="2400" kern="0" dirty="0">
                <a:effectLst/>
                <a:latin typeface="Rajdhani Medium" panose="02000000000000000000" charset="0"/>
                <a:cs typeface="Rajdhani Medium" panose="02000000000000000000" charset="0"/>
              </a:endParaRPr>
            </a:p>
          </p:txBody>
        </p:sp>
        <p:sp>
          <p:nvSpPr>
            <p:cNvPr id="61" name="TextBox 60">
              <a:extLst>
                <a:ext uri="{FF2B5EF4-FFF2-40B4-BE49-F238E27FC236}">
                  <a16:creationId xmlns:a16="http://schemas.microsoft.com/office/drawing/2014/main" id="{2D762719-FC5E-5E4C-7AC1-CCECD9007908}"/>
                </a:ext>
              </a:extLst>
            </p:cNvPr>
            <p:cNvSpPr txBox="1"/>
            <p:nvPr/>
          </p:nvSpPr>
          <p:spPr>
            <a:xfrm>
              <a:off x="1806986" y="2454969"/>
              <a:ext cx="603933" cy="584775"/>
            </a:xfrm>
            <a:prstGeom prst="rect">
              <a:avLst/>
            </a:prstGeom>
            <a:noFill/>
          </p:spPr>
          <p:txBody>
            <a:bodyPr wrap="square" rtlCol="0">
              <a:spAutoFit/>
            </a:bodyPr>
            <a:lstStyle/>
            <a:p>
              <a:pPr algn="ctr"/>
              <a:r>
                <a:rPr lang="en-US" sz="3200" dirty="0">
                  <a:solidFill>
                    <a:schemeClr val="bg1"/>
                  </a:solidFill>
                </a:rPr>
                <a:t>VI</a:t>
              </a:r>
            </a:p>
          </p:txBody>
        </p:sp>
      </p:grpSp>
      <p:grpSp>
        <p:nvGrpSpPr>
          <p:cNvPr id="13" name="Group 12">
            <a:extLst>
              <a:ext uri="{FF2B5EF4-FFF2-40B4-BE49-F238E27FC236}">
                <a16:creationId xmlns:a16="http://schemas.microsoft.com/office/drawing/2014/main" id="{F4D37BA0-7184-5110-475F-EC16161A0882}"/>
              </a:ext>
            </a:extLst>
          </p:cNvPr>
          <p:cNvGrpSpPr/>
          <p:nvPr/>
        </p:nvGrpSpPr>
        <p:grpSpPr>
          <a:xfrm>
            <a:off x="1725523" y="4267576"/>
            <a:ext cx="8746582" cy="667401"/>
            <a:chOff x="1722960" y="3261961"/>
            <a:chExt cx="8746582" cy="667401"/>
          </a:xfrm>
        </p:grpSpPr>
        <p:grpSp>
          <p:nvGrpSpPr>
            <p:cNvPr id="1031" name="Group 1030">
              <a:extLst>
                <a:ext uri="{FF2B5EF4-FFF2-40B4-BE49-F238E27FC236}">
                  <a16:creationId xmlns:a16="http://schemas.microsoft.com/office/drawing/2014/main" id="{C06DB8FA-B220-931A-B5FB-51BA68460676}"/>
                </a:ext>
              </a:extLst>
            </p:cNvPr>
            <p:cNvGrpSpPr/>
            <p:nvPr/>
          </p:nvGrpSpPr>
          <p:grpSpPr>
            <a:xfrm>
              <a:off x="1722960" y="3261961"/>
              <a:ext cx="8746582" cy="667401"/>
              <a:chOff x="1634247" y="2408853"/>
              <a:chExt cx="8746582" cy="667401"/>
            </a:xfrm>
          </p:grpSpPr>
          <p:sp>
            <p:nvSpPr>
              <p:cNvPr id="1032" name="Rectangle: Rounded Corners 1031">
                <a:extLst>
                  <a:ext uri="{FF2B5EF4-FFF2-40B4-BE49-F238E27FC236}">
                    <a16:creationId xmlns:a16="http://schemas.microsoft.com/office/drawing/2014/main" id="{85F45477-0EB2-7411-9649-D85B9686C0E6}"/>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Oval 1032">
                <a:extLst>
                  <a:ext uri="{FF2B5EF4-FFF2-40B4-BE49-F238E27FC236}">
                    <a16:creationId xmlns:a16="http://schemas.microsoft.com/office/drawing/2014/main" id="{AFB62072-EC2C-A840-3838-D354F1C02173}"/>
                  </a:ext>
                </a:extLst>
              </p:cNvPr>
              <p:cNvSpPr/>
              <p:nvPr/>
            </p:nvSpPr>
            <p:spPr>
              <a:xfrm>
                <a:off x="1735326" y="2494698"/>
                <a:ext cx="551088" cy="514072"/>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1" name="TextBox 1040">
              <a:extLst>
                <a:ext uri="{FF2B5EF4-FFF2-40B4-BE49-F238E27FC236}">
                  <a16:creationId xmlns:a16="http://schemas.microsoft.com/office/drawing/2014/main" id="{C3496158-A751-3079-DBEB-4E3034FD51D0}"/>
                </a:ext>
              </a:extLst>
            </p:cNvPr>
            <p:cNvSpPr txBox="1"/>
            <p:nvPr/>
          </p:nvSpPr>
          <p:spPr>
            <a:xfrm>
              <a:off x="2494494" y="3368954"/>
              <a:ext cx="7641724" cy="461665"/>
            </a:xfrm>
            <a:prstGeom prst="rect">
              <a:avLst/>
            </a:prstGeom>
            <a:noFill/>
          </p:spPr>
          <p:txBody>
            <a:bodyPr wrap="square" rtlCol="0">
              <a:spAutoFit/>
            </a:bodyPr>
            <a:lstStyle/>
            <a:p>
              <a:r>
                <a:rPr lang="en-US" sz="2400" dirty="0" err="1">
                  <a:effectLst/>
                  <a:latin typeface="Rajdhani Medium" panose="02000000000000000000"/>
                  <a:ea typeface="Calibri" panose="020F0502020204030204" pitchFamily="34" charset="0"/>
                  <a:cs typeface="Times New Roman" panose="02020603050405020304" pitchFamily="18" charset="0"/>
                </a:rPr>
                <a:t>Referencs</a:t>
              </a:r>
              <a:endParaRPr lang="en-US" sz="2400" kern="0" dirty="0">
                <a:effectLst/>
                <a:latin typeface="Rajdhani Medium" panose="02000000000000000000" charset="0"/>
                <a:cs typeface="Rajdhani Medium" panose="02000000000000000000" charset="0"/>
              </a:endParaRPr>
            </a:p>
          </p:txBody>
        </p:sp>
        <p:sp>
          <p:nvSpPr>
            <p:cNvPr id="1044" name="TextBox 1043">
              <a:extLst>
                <a:ext uri="{FF2B5EF4-FFF2-40B4-BE49-F238E27FC236}">
                  <a16:creationId xmlns:a16="http://schemas.microsoft.com/office/drawing/2014/main" id="{28778393-864A-6F55-5091-E70108F01B27}"/>
                </a:ext>
              </a:extLst>
            </p:cNvPr>
            <p:cNvSpPr txBox="1"/>
            <p:nvPr/>
          </p:nvSpPr>
          <p:spPr>
            <a:xfrm>
              <a:off x="1726597" y="3318664"/>
              <a:ext cx="760116" cy="584775"/>
            </a:xfrm>
            <a:prstGeom prst="rect">
              <a:avLst/>
            </a:prstGeom>
            <a:noFill/>
          </p:spPr>
          <p:txBody>
            <a:bodyPr wrap="square" rtlCol="0">
              <a:spAutoFit/>
            </a:bodyPr>
            <a:lstStyle/>
            <a:p>
              <a:pPr algn="ctr"/>
              <a:r>
                <a:rPr lang="en-US" sz="3200" dirty="0">
                  <a:solidFill>
                    <a:schemeClr val="bg1"/>
                  </a:solidFill>
                </a:rPr>
                <a:t>VII</a:t>
              </a:r>
            </a:p>
          </p:txBody>
        </p:sp>
      </p:grpSp>
      <p:grpSp>
        <p:nvGrpSpPr>
          <p:cNvPr id="1058" name="Group 1057">
            <a:extLst>
              <a:ext uri="{FF2B5EF4-FFF2-40B4-BE49-F238E27FC236}">
                <a16:creationId xmlns:a16="http://schemas.microsoft.com/office/drawing/2014/main" id="{A31B6B3F-C38A-D1C4-B0D1-3B07DC294600}"/>
              </a:ext>
            </a:extLst>
          </p:cNvPr>
          <p:cNvGrpSpPr/>
          <p:nvPr/>
        </p:nvGrpSpPr>
        <p:grpSpPr>
          <a:xfrm>
            <a:off x="1391265" y="398222"/>
            <a:ext cx="10515600" cy="1325563"/>
            <a:chOff x="1391265" y="398222"/>
            <a:chExt cx="10515600" cy="1325563"/>
          </a:xfrm>
        </p:grpSpPr>
        <p:cxnSp>
          <p:nvCxnSpPr>
            <p:cNvPr id="1059" name="Straight Connector 1058">
              <a:extLst>
                <a:ext uri="{FF2B5EF4-FFF2-40B4-BE49-F238E27FC236}">
                  <a16:creationId xmlns:a16="http://schemas.microsoft.com/office/drawing/2014/main" id="{7E7A204D-248F-0E57-8093-0328568182F7}"/>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60" name="Picture 2" descr="Shopping cart free icon">
              <a:extLst>
                <a:ext uri="{FF2B5EF4-FFF2-40B4-BE49-F238E27FC236}">
                  <a16:creationId xmlns:a16="http://schemas.microsoft.com/office/drawing/2014/main" id="{D075C592-ED57-8BBB-202C-9DFAB3807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61" name="Title 11">
              <a:extLst>
                <a:ext uri="{FF2B5EF4-FFF2-40B4-BE49-F238E27FC236}">
                  <a16:creationId xmlns:a16="http://schemas.microsoft.com/office/drawing/2014/main" id="{F9B70BD8-4307-037A-4DD1-95F24B07A2EC}"/>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grpSp>
        <p:nvGrpSpPr>
          <p:cNvPr id="3" name="Group 2">
            <a:extLst>
              <a:ext uri="{FF2B5EF4-FFF2-40B4-BE49-F238E27FC236}">
                <a16:creationId xmlns:a16="http://schemas.microsoft.com/office/drawing/2014/main" id="{FCE5EC59-24AC-C623-5F2D-93D541B38A22}"/>
              </a:ext>
            </a:extLst>
          </p:cNvPr>
          <p:cNvGrpSpPr/>
          <p:nvPr/>
        </p:nvGrpSpPr>
        <p:grpSpPr>
          <a:xfrm>
            <a:off x="1734157" y="2433176"/>
            <a:ext cx="8746582" cy="667401"/>
            <a:chOff x="1634247" y="4965671"/>
            <a:chExt cx="8746582" cy="667401"/>
          </a:xfrm>
        </p:grpSpPr>
        <p:grpSp>
          <p:nvGrpSpPr>
            <p:cNvPr id="4" name="Group 3">
              <a:extLst>
                <a:ext uri="{FF2B5EF4-FFF2-40B4-BE49-F238E27FC236}">
                  <a16:creationId xmlns:a16="http://schemas.microsoft.com/office/drawing/2014/main" id="{8A00E6AC-7F89-5A8D-0C9C-B5089E81F49A}"/>
                </a:ext>
              </a:extLst>
            </p:cNvPr>
            <p:cNvGrpSpPr/>
            <p:nvPr/>
          </p:nvGrpSpPr>
          <p:grpSpPr>
            <a:xfrm>
              <a:off x="1634247" y="4965671"/>
              <a:ext cx="8746582" cy="667401"/>
              <a:chOff x="1634247" y="2408853"/>
              <a:chExt cx="8746582" cy="667401"/>
            </a:xfrm>
          </p:grpSpPr>
          <p:sp>
            <p:nvSpPr>
              <p:cNvPr id="11" name="Rectangle: Rounded Corners 10">
                <a:extLst>
                  <a:ext uri="{FF2B5EF4-FFF2-40B4-BE49-F238E27FC236}">
                    <a16:creationId xmlns:a16="http://schemas.microsoft.com/office/drawing/2014/main" id="{48639475-315C-6714-459B-CEEE4584EBA6}"/>
                  </a:ext>
                </a:extLst>
              </p:cNvPr>
              <p:cNvSpPr/>
              <p:nvPr/>
            </p:nvSpPr>
            <p:spPr>
              <a:xfrm>
                <a:off x="1634247" y="2408853"/>
                <a:ext cx="8746582" cy="667401"/>
              </a:xfrm>
              <a:prstGeom prst="roundRect">
                <a:avLst>
                  <a:gd name="adj" fmla="val 50000"/>
                </a:avLst>
              </a:prstGeom>
              <a:solidFill>
                <a:schemeClr val="bg1">
                  <a:alpha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778DABF-9E9C-4DF1-B247-2A00DB170A69}"/>
                  </a:ext>
                </a:extLst>
              </p:cNvPr>
              <p:cNvSpPr/>
              <p:nvPr/>
            </p:nvSpPr>
            <p:spPr>
              <a:xfrm>
                <a:off x="1735326" y="2494698"/>
                <a:ext cx="551088" cy="51407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415F1835-8B29-190F-857C-0B50B3763CF0}"/>
                </a:ext>
              </a:extLst>
            </p:cNvPr>
            <p:cNvSpPr txBox="1"/>
            <p:nvPr/>
          </p:nvSpPr>
          <p:spPr>
            <a:xfrm>
              <a:off x="2369984" y="5069100"/>
              <a:ext cx="7641724" cy="461665"/>
            </a:xfrm>
            <a:prstGeom prst="rect">
              <a:avLst/>
            </a:prstGeom>
            <a:noFill/>
          </p:spPr>
          <p:txBody>
            <a:bodyPr wrap="square" rtlCol="0">
              <a:spAutoFit/>
            </a:bodyPr>
            <a:lstStyle/>
            <a:p>
              <a:r>
                <a:rPr lang="en-US" sz="2400" kern="0" dirty="0">
                  <a:effectLst/>
                  <a:latin typeface="Rajdhani Medium" panose="02000000000000000000" charset="0"/>
                  <a:cs typeface="Rajdhani Medium" panose="02000000000000000000" charset="0"/>
                </a:rPr>
                <a:t>Advantages, disadvantages, and oriented development</a:t>
              </a:r>
            </a:p>
          </p:txBody>
        </p:sp>
        <p:sp>
          <p:nvSpPr>
            <p:cNvPr id="10" name="TextBox 9">
              <a:extLst>
                <a:ext uri="{FF2B5EF4-FFF2-40B4-BE49-F238E27FC236}">
                  <a16:creationId xmlns:a16="http://schemas.microsoft.com/office/drawing/2014/main" id="{2A4C48A5-96A3-2434-C95D-2E0AE5D7CDAC}"/>
                </a:ext>
              </a:extLst>
            </p:cNvPr>
            <p:cNvSpPr txBox="1"/>
            <p:nvPr/>
          </p:nvSpPr>
          <p:spPr>
            <a:xfrm>
              <a:off x="1711234" y="5023943"/>
              <a:ext cx="603933" cy="584775"/>
            </a:xfrm>
            <a:prstGeom prst="rect">
              <a:avLst/>
            </a:prstGeom>
            <a:noFill/>
          </p:spPr>
          <p:txBody>
            <a:bodyPr wrap="square" rtlCol="0">
              <a:spAutoFit/>
            </a:bodyPr>
            <a:lstStyle/>
            <a:p>
              <a:pPr algn="ctr"/>
              <a:r>
                <a:rPr lang="en-US" sz="3200" dirty="0">
                  <a:solidFill>
                    <a:schemeClr val="bg1"/>
                  </a:solidFill>
                </a:rPr>
                <a:t>V</a:t>
              </a:r>
            </a:p>
          </p:txBody>
        </p:sp>
      </p:grpSp>
    </p:spTree>
    <p:extLst>
      <p:ext uri="{BB962C8B-B14F-4D97-AF65-F5344CB8AC3E}">
        <p14:creationId xmlns:p14="http://schemas.microsoft.com/office/powerpoint/2010/main" val="2728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5AD7AA-73B8-034C-5854-E30242AD8D7E}"/>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Service detail page</a:t>
            </a:r>
            <a:endParaRPr lang="en-US" sz="2400" b="1" dirty="0"/>
          </a:p>
        </p:txBody>
      </p:sp>
      <p:grpSp>
        <p:nvGrpSpPr>
          <p:cNvPr id="11" name="Group 10">
            <a:extLst>
              <a:ext uri="{FF2B5EF4-FFF2-40B4-BE49-F238E27FC236}">
                <a16:creationId xmlns:a16="http://schemas.microsoft.com/office/drawing/2014/main" id="{09863351-AB24-B659-AEE1-1A92F6B13224}"/>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5A29ECBE-4733-DAB1-2EA3-95EA5280E62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7F95D46C-DFE8-2C27-D2B1-0F2F6BCE1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259FFF28-4E04-4478-6BD6-679037D8234D}"/>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677F026A-5844-BFE5-DA2B-927807DC7C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069"/>
          <a:stretch/>
        </p:blipFill>
        <p:spPr bwMode="auto">
          <a:xfrm>
            <a:off x="1273631" y="2190986"/>
            <a:ext cx="4588622" cy="2734274"/>
          </a:xfrm>
          <a:prstGeom prst="rect">
            <a:avLst/>
          </a:prstGeom>
          <a:noFill/>
          <a:ln>
            <a:noFill/>
          </a:ln>
        </p:spPr>
      </p:pic>
      <p:pic>
        <p:nvPicPr>
          <p:cNvPr id="3" name="Picture 2">
            <a:extLst>
              <a:ext uri="{FF2B5EF4-FFF2-40B4-BE49-F238E27FC236}">
                <a16:creationId xmlns:a16="http://schemas.microsoft.com/office/drawing/2014/main" id="{29CB501A-0FF8-1AC1-5B2C-35F95A2F9C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931"/>
          <a:stretch/>
        </p:blipFill>
        <p:spPr bwMode="auto">
          <a:xfrm>
            <a:off x="6747861" y="2145422"/>
            <a:ext cx="3612711" cy="3522631"/>
          </a:xfrm>
          <a:prstGeom prst="rect">
            <a:avLst/>
          </a:prstGeom>
          <a:noFill/>
          <a:ln>
            <a:noFill/>
          </a:ln>
        </p:spPr>
      </p:pic>
    </p:spTree>
    <p:extLst>
      <p:ext uri="{BB962C8B-B14F-4D97-AF65-F5344CB8AC3E}">
        <p14:creationId xmlns:p14="http://schemas.microsoft.com/office/powerpoint/2010/main" val="91929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A7959C-3B3F-F17E-A32C-AC0DEB5A76D1}"/>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Products</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a:t>
            </a:r>
            <a:endParaRPr lang="en-US" sz="2400" b="1" dirty="0"/>
          </a:p>
        </p:txBody>
      </p:sp>
      <p:grpSp>
        <p:nvGrpSpPr>
          <p:cNvPr id="11" name="Group 10">
            <a:extLst>
              <a:ext uri="{FF2B5EF4-FFF2-40B4-BE49-F238E27FC236}">
                <a16:creationId xmlns:a16="http://schemas.microsoft.com/office/drawing/2014/main" id="{BA5DF4B9-5842-DE45-F8F5-6553767081A6}"/>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B2CA690F-53A8-345A-0A17-E7C9FF501966}"/>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D0B16FA9-5FFA-E31A-AFEA-E965D1A0B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4955DD44-A7E1-6DA0-CA67-D6748C4AE10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C9653669-B96C-29BE-6149-8F1EF62763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4893" y="1875062"/>
            <a:ext cx="3649374" cy="4091851"/>
          </a:xfrm>
          <a:prstGeom prst="rect">
            <a:avLst/>
          </a:prstGeom>
          <a:noFill/>
          <a:ln>
            <a:noFill/>
          </a:ln>
        </p:spPr>
      </p:pic>
    </p:spTree>
    <p:extLst>
      <p:ext uri="{BB962C8B-B14F-4D97-AF65-F5344CB8AC3E}">
        <p14:creationId xmlns:p14="http://schemas.microsoft.com/office/powerpoint/2010/main" val="291559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D54CCA-0738-C78E-0A57-F72F39287D6B}"/>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Products detail</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a:t>
            </a:r>
            <a:endParaRPr lang="en-US" sz="2400" b="1" dirty="0"/>
          </a:p>
        </p:txBody>
      </p:sp>
      <p:grpSp>
        <p:nvGrpSpPr>
          <p:cNvPr id="13" name="Group 12">
            <a:extLst>
              <a:ext uri="{FF2B5EF4-FFF2-40B4-BE49-F238E27FC236}">
                <a16:creationId xmlns:a16="http://schemas.microsoft.com/office/drawing/2014/main" id="{1C2AACFA-A79B-94C9-8D29-C4264AE65B07}"/>
              </a:ext>
            </a:extLst>
          </p:cNvPr>
          <p:cNvGrpSpPr/>
          <p:nvPr/>
        </p:nvGrpSpPr>
        <p:grpSpPr>
          <a:xfrm>
            <a:off x="1391265" y="398222"/>
            <a:ext cx="10515600" cy="1325563"/>
            <a:chOff x="1391265" y="398222"/>
            <a:chExt cx="10515600" cy="1325563"/>
          </a:xfrm>
        </p:grpSpPr>
        <p:cxnSp>
          <p:nvCxnSpPr>
            <p:cNvPr id="15" name="Straight Connector 14">
              <a:extLst>
                <a:ext uri="{FF2B5EF4-FFF2-40B4-BE49-F238E27FC236}">
                  <a16:creationId xmlns:a16="http://schemas.microsoft.com/office/drawing/2014/main" id="{8AE79F9C-3C6F-A653-7DA2-DAC35D100B9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Shopping cart free icon">
              <a:extLst>
                <a:ext uri="{FF2B5EF4-FFF2-40B4-BE49-F238E27FC236}">
                  <a16:creationId xmlns:a16="http://schemas.microsoft.com/office/drawing/2014/main" id="{FCC76D73-2A0F-B58E-BB40-1F1582C4B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1">
              <a:extLst>
                <a:ext uri="{FF2B5EF4-FFF2-40B4-BE49-F238E27FC236}">
                  <a16:creationId xmlns:a16="http://schemas.microsoft.com/office/drawing/2014/main" id="{68004E7D-B50C-60B4-0C53-530AFABA2CE0}"/>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981A2301-58B1-9E9B-0D4F-C41AA647FF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1932" y="1989573"/>
            <a:ext cx="4959192" cy="3907155"/>
          </a:xfrm>
          <a:prstGeom prst="rect">
            <a:avLst/>
          </a:prstGeom>
          <a:noFill/>
          <a:ln>
            <a:noFill/>
          </a:ln>
        </p:spPr>
      </p:pic>
    </p:spTree>
    <p:extLst>
      <p:ext uri="{BB962C8B-B14F-4D97-AF65-F5344CB8AC3E}">
        <p14:creationId xmlns:p14="http://schemas.microsoft.com/office/powerpoint/2010/main" val="5564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07A5CC-2DB9-44EA-61E4-3D32015AEDA4}"/>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Cart</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a:t>
            </a:r>
            <a:endParaRPr lang="en-US" sz="2400" b="1" dirty="0"/>
          </a:p>
        </p:txBody>
      </p:sp>
      <p:grpSp>
        <p:nvGrpSpPr>
          <p:cNvPr id="11" name="Group 10">
            <a:extLst>
              <a:ext uri="{FF2B5EF4-FFF2-40B4-BE49-F238E27FC236}">
                <a16:creationId xmlns:a16="http://schemas.microsoft.com/office/drawing/2014/main" id="{79F915BB-980D-383E-8D16-A4EE36459C78}"/>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97CAF2F0-1A84-0CF6-2647-F67CA9694F2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691EB002-719E-A2FC-E62B-EC0A2F60F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9A31820B-3837-C04B-FBB6-F49A4B549E7F}"/>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D3860E65-D120-ED23-1BEB-BF483D5552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7479" y="2208545"/>
            <a:ext cx="4762980" cy="3359466"/>
          </a:xfrm>
          <a:prstGeom prst="rect">
            <a:avLst/>
          </a:prstGeom>
          <a:noFill/>
          <a:ln>
            <a:noFill/>
          </a:ln>
        </p:spPr>
      </p:pic>
    </p:spTree>
    <p:extLst>
      <p:ext uri="{BB962C8B-B14F-4D97-AF65-F5344CB8AC3E}">
        <p14:creationId xmlns:p14="http://schemas.microsoft.com/office/powerpoint/2010/main" val="347210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58037D-C95C-AD8E-60FD-05152F7E2C2B}"/>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Contact</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page</a:t>
            </a:r>
            <a:endParaRPr lang="en-US" sz="2400" b="1" dirty="0"/>
          </a:p>
        </p:txBody>
      </p:sp>
      <p:grpSp>
        <p:nvGrpSpPr>
          <p:cNvPr id="11" name="Group 10">
            <a:extLst>
              <a:ext uri="{FF2B5EF4-FFF2-40B4-BE49-F238E27FC236}">
                <a16:creationId xmlns:a16="http://schemas.microsoft.com/office/drawing/2014/main" id="{FD1CD587-B833-A3DF-E4EF-051CA902847A}"/>
              </a:ext>
            </a:extLst>
          </p:cNvPr>
          <p:cNvGrpSpPr/>
          <p:nvPr/>
        </p:nvGrpSpPr>
        <p:grpSpPr>
          <a:xfrm>
            <a:off x="1391265" y="398222"/>
            <a:ext cx="10515600" cy="1325563"/>
            <a:chOff x="1391265" y="398222"/>
            <a:chExt cx="10515600" cy="1325563"/>
          </a:xfrm>
        </p:grpSpPr>
        <p:cxnSp>
          <p:nvCxnSpPr>
            <p:cNvPr id="13" name="Straight Connector 12">
              <a:extLst>
                <a:ext uri="{FF2B5EF4-FFF2-40B4-BE49-F238E27FC236}">
                  <a16:creationId xmlns:a16="http://schemas.microsoft.com/office/drawing/2014/main" id="{3280B80B-F3CE-5C60-C1B4-876CA3171953}"/>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Shopping cart free icon">
              <a:extLst>
                <a:ext uri="{FF2B5EF4-FFF2-40B4-BE49-F238E27FC236}">
                  <a16:creationId xmlns:a16="http://schemas.microsoft.com/office/drawing/2014/main" id="{AF07C725-2F15-593D-5AB6-16BB14E4D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1">
              <a:extLst>
                <a:ext uri="{FF2B5EF4-FFF2-40B4-BE49-F238E27FC236}">
                  <a16:creationId xmlns:a16="http://schemas.microsoft.com/office/drawing/2014/main" id="{2774E224-2922-97E9-ADF9-98DA8F3BF81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D6BCC239-FC31-7E8F-8520-760DA9F274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81" y="1985128"/>
            <a:ext cx="4639599" cy="3916045"/>
          </a:xfrm>
          <a:prstGeom prst="rect">
            <a:avLst/>
          </a:prstGeom>
          <a:noFill/>
          <a:ln>
            <a:noFill/>
          </a:ln>
        </p:spPr>
      </p:pic>
    </p:spTree>
    <p:extLst>
      <p:ext uri="{BB962C8B-B14F-4D97-AF65-F5344CB8AC3E}">
        <p14:creationId xmlns:p14="http://schemas.microsoft.com/office/powerpoint/2010/main" val="155162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780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6137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453BCF-3E0C-4A0F-B1A1-C42EDE0F4508}"/>
              </a:ext>
            </a:extLst>
          </p:cNvPr>
          <p:cNvSpPr txBox="1"/>
          <p:nvPr/>
        </p:nvSpPr>
        <p:spPr>
          <a:xfrm>
            <a:off x="2889114" y="1449101"/>
            <a:ext cx="6439711" cy="461665"/>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latin typeface="Calibri" panose="020F0502020204030204" pitchFamily="34" charset="0"/>
                <a:ea typeface="Calibri" panose="020F0502020204030204" pitchFamily="34" charset="0"/>
              </a:rPr>
              <a:t>Login/</a:t>
            </a:r>
            <a:r>
              <a:rPr lang="en-US" b="1" dirty="0">
                <a:latin typeface="Calibri" panose="020F0502020204030204" pitchFamily="34" charset="0"/>
                <a:ea typeface="Calibri" panose="020F0502020204030204" pitchFamily="34" charset="0"/>
              </a:rPr>
              <a:t> </a:t>
            </a:r>
            <a:r>
              <a:rPr lang="en-US" sz="2400" b="1" dirty="0">
                <a:latin typeface="Calibri" panose="020F0502020204030204" pitchFamily="34" charset="0"/>
                <a:ea typeface="Calibri" panose="020F0502020204030204" pitchFamily="34" charset="0"/>
              </a:rPr>
              <a:t>Sign up </a:t>
            </a:r>
            <a:r>
              <a:rPr lang="en-US" sz="2400" b="1" dirty="0"/>
              <a:t>layout</a:t>
            </a:r>
          </a:p>
        </p:txBody>
      </p:sp>
      <p:grpSp>
        <p:nvGrpSpPr>
          <p:cNvPr id="13" name="Group 12">
            <a:extLst>
              <a:ext uri="{FF2B5EF4-FFF2-40B4-BE49-F238E27FC236}">
                <a16:creationId xmlns:a16="http://schemas.microsoft.com/office/drawing/2014/main" id="{23501964-F7C1-8C5F-7774-EA2185AFFCD8}"/>
              </a:ext>
            </a:extLst>
          </p:cNvPr>
          <p:cNvGrpSpPr/>
          <p:nvPr/>
        </p:nvGrpSpPr>
        <p:grpSpPr>
          <a:xfrm>
            <a:off x="1391265" y="398222"/>
            <a:ext cx="10515600" cy="1325563"/>
            <a:chOff x="1391265" y="398222"/>
            <a:chExt cx="10515600" cy="1325563"/>
          </a:xfrm>
        </p:grpSpPr>
        <p:cxnSp>
          <p:nvCxnSpPr>
            <p:cNvPr id="15" name="Straight Connector 14">
              <a:extLst>
                <a:ext uri="{FF2B5EF4-FFF2-40B4-BE49-F238E27FC236}">
                  <a16:creationId xmlns:a16="http://schemas.microsoft.com/office/drawing/2014/main" id="{4EBE08DC-3AB9-B98F-459D-BE209B5219B9}"/>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Shopping cart free icon">
              <a:extLst>
                <a:ext uri="{FF2B5EF4-FFF2-40B4-BE49-F238E27FC236}">
                  <a16:creationId xmlns:a16="http://schemas.microsoft.com/office/drawing/2014/main" id="{3F497811-0242-9360-7419-A6ACB08E5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1">
              <a:extLst>
                <a:ext uri="{FF2B5EF4-FFF2-40B4-BE49-F238E27FC236}">
                  <a16:creationId xmlns:a16="http://schemas.microsoft.com/office/drawing/2014/main" id="{44B554D1-7427-5D82-982E-9D4585AD4D9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pic>
        <p:nvPicPr>
          <p:cNvPr id="2" name="Picture 1">
            <a:extLst>
              <a:ext uri="{FF2B5EF4-FFF2-40B4-BE49-F238E27FC236}">
                <a16:creationId xmlns:a16="http://schemas.microsoft.com/office/drawing/2014/main" id="{7AE5D657-A6F0-8133-26F8-FEC46159AB90}"/>
              </a:ext>
            </a:extLst>
          </p:cNvPr>
          <p:cNvPicPr>
            <a:picLocks noChangeAspect="1"/>
          </p:cNvPicPr>
          <p:nvPr/>
        </p:nvPicPr>
        <p:blipFill>
          <a:blip r:embed="rId3"/>
          <a:stretch>
            <a:fillRect/>
          </a:stretch>
        </p:blipFill>
        <p:spPr>
          <a:xfrm>
            <a:off x="908285" y="2339504"/>
            <a:ext cx="5062879" cy="2987464"/>
          </a:xfrm>
          <a:prstGeom prst="rect">
            <a:avLst/>
          </a:prstGeom>
        </p:spPr>
      </p:pic>
      <p:pic>
        <p:nvPicPr>
          <p:cNvPr id="3" name="Picture 2">
            <a:extLst>
              <a:ext uri="{FF2B5EF4-FFF2-40B4-BE49-F238E27FC236}">
                <a16:creationId xmlns:a16="http://schemas.microsoft.com/office/drawing/2014/main" id="{0C9CAE4B-4773-F488-B1FE-7DB406928D3F}"/>
              </a:ext>
            </a:extLst>
          </p:cNvPr>
          <p:cNvPicPr>
            <a:picLocks noChangeAspect="1"/>
          </p:cNvPicPr>
          <p:nvPr/>
        </p:nvPicPr>
        <p:blipFill>
          <a:blip r:embed="rId4"/>
          <a:stretch>
            <a:fillRect/>
          </a:stretch>
        </p:blipFill>
        <p:spPr>
          <a:xfrm>
            <a:off x="6212588" y="2333487"/>
            <a:ext cx="5053999" cy="2987916"/>
          </a:xfrm>
          <a:prstGeom prst="rect">
            <a:avLst/>
          </a:prstGeom>
        </p:spPr>
      </p:pic>
    </p:spTree>
    <p:extLst>
      <p:ext uri="{BB962C8B-B14F-4D97-AF65-F5344CB8AC3E}">
        <p14:creationId xmlns:p14="http://schemas.microsoft.com/office/powerpoint/2010/main" val="13397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r>
              <a:rPr lang="en-US" sz="4400" dirty="0" err="1">
                <a:latin typeface="Rajdhani Medium" panose="02000000000000000000"/>
                <a:ea typeface="Calibri" panose="020F0502020204030204" pitchFamily="34" charset="0"/>
                <a:cs typeface="Times New Roman" panose="02020603050405020304" pitchFamily="18" charset="0"/>
              </a:rPr>
              <a:t>Referencs</a:t>
            </a:r>
            <a:endParaRPr lang="en-US" sz="4400" kern="0" dirty="0">
              <a:effectLst/>
              <a:latin typeface="Rajdhani Medium" panose="02000000000000000000" charset="0"/>
              <a:cs typeface="Rajdhani Medium" panose="02000000000000000000" charset="0"/>
            </a:endParaRPr>
          </a:p>
        </p:txBody>
      </p:sp>
      <p:sp>
        <p:nvSpPr>
          <p:cNvPr id="20" name="Oval 19">
            <a:extLst>
              <a:ext uri="{FF2B5EF4-FFF2-40B4-BE49-F238E27FC236}">
                <a16:creationId xmlns:a16="http://schemas.microsoft.com/office/drawing/2014/main" id="{31B971D4-FE4A-19C0-2957-B415D6ACDECF}"/>
              </a:ext>
            </a:extLst>
          </p:cNvPr>
          <p:cNvSpPr/>
          <p:nvPr/>
        </p:nvSpPr>
        <p:spPr>
          <a:xfrm>
            <a:off x="4038638" y="2955374"/>
            <a:ext cx="978292" cy="94780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4095195" y="3028753"/>
            <a:ext cx="859121" cy="830997"/>
          </a:xfrm>
          <a:prstGeom prst="rect">
            <a:avLst/>
          </a:prstGeom>
          <a:noFill/>
        </p:spPr>
        <p:txBody>
          <a:bodyPr wrap="square" rtlCol="0">
            <a:spAutoFit/>
          </a:bodyPr>
          <a:lstStyle/>
          <a:p>
            <a:pPr algn="ctr"/>
            <a:r>
              <a:rPr lang="en-US" sz="4800" dirty="0">
                <a:solidFill>
                  <a:schemeClr val="bg1"/>
                </a:solidFill>
              </a:rPr>
              <a:t>VII</a:t>
            </a:r>
          </a:p>
        </p:txBody>
      </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8510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25821 -0.00393 L -0.57631 -0.00532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
        <p:nvSpPr>
          <p:cNvPr id="2" name="TextBox 1">
            <a:extLst>
              <a:ext uri="{FF2B5EF4-FFF2-40B4-BE49-F238E27FC236}">
                <a16:creationId xmlns:a16="http://schemas.microsoft.com/office/drawing/2014/main" id="{9C0C616A-298B-120B-EC4B-F327F717CD8E}"/>
              </a:ext>
            </a:extLst>
          </p:cNvPr>
          <p:cNvSpPr txBox="1"/>
          <p:nvPr/>
        </p:nvSpPr>
        <p:spPr>
          <a:xfrm>
            <a:off x="1451715" y="2066886"/>
            <a:ext cx="8295400" cy="2695097"/>
          </a:xfrm>
          <a:prstGeom prst="rect">
            <a:avLst/>
          </a:prstGeom>
          <a:noFill/>
        </p:spPr>
        <p:txBody>
          <a:bodyPr wrap="square" rtlCol="0">
            <a:spAutoFit/>
          </a:bodyPr>
          <a:lstStyle/>
          <a:p>
            <a:pPr algn="just">
              <a:lnSpc>
                <a:spcPct val="150000"/>
              </a:lnSpc>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We consulted information on the websites: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[1] </a:t>
            </a:r>
            <a:r>
              <a:rPr lang="en-US"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https://jquery.com/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[2] </a:t>
            </a:r>
            <a:r>
              <a:rPr lang="en-US"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http://www.w3schools.com/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[3] </a:t>
            </a:r>
            <a:r>
              <a:rPr lang="en-US"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http://www.getbootstrap.com/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Aft>
                <a:spcPts val="1000"/>
              </a:spcAft>
            </a:pPr>
            <a:r>
              <a:rPr lang="en-US" dirty="0">
                <a:effectLst/>
                <a:latin typeface="Calibri" panose="020F0502020204030204" pitchFamily="34" charset="0"/>
                <a:ea typeface="Calibri" panose="020F0502020204030204" pitchFamily="34" charset="0"/>
                <a:cs typeface="Times New Roman" panose="02020603050405020304" pitchFamily="18" charset="0"/>
              </a:rPr>
              <a:t>[4] </a:t>
            </a:r>
            <a:r>
              <a:rPr lang="en-US"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https://ngoanhhao.github.io/ZaraTherapyClinic-B172/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2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9426"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00"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433F59-E94C-4627-B3C1-DA9813CE0DA7}"/>
              </a:ext>
            </a:extLst>
          </p:cNvPr>
          <p:cNvSpPr txBox="1"/>
          <p:nvPr/>
        </p:nvSpPr>
        <p:spPr>
          <a:xfrm>
            <a:off x="2681133" y="2916351"/>
            <a:ext cx="7151101" cy="923330"/>
          </a:xfrm>
          <a:prstGeom prst="rect">
            <a:avLst/>
          </a:prstGeom>
          <a:noFill/>
        </p:spPr>
        <p:txBody>
          <a:bodyPr wrap="square" rtlCol="0">
            <a:spAutoFit/>
          </a:bodyPr>
          <a:lstStyle/>
          <a:p>
            <a:pPr lvl="0" algn="ctr">
              <a:buClr>
                <a:srgbClr val="FFFFFF"/>
              </a:buClr>
              <a:buSzPts val="4200"/>
              <a:defRPr/>
            </a:pPr>
            <a:r>
              <a:rPr lang="en-US" sz="5400" kern="0" dirty="0">
                <a:solidFill>
                  <a:srgbClr val="00B050"/>
                </a:solidFill>
                <a:latin typeface="Staatliches"/>
                <a:sym typeface="Staatliches"/>
              </a:rPr>
              <a:t>THANKS FOR WATCHING!</a:t>
            </a:r>
          </a:p>
        </p:txBody>
      </p:sp>
      <p:grpSp>
        <p:nvGrpSpPr>
          <p:cNvPr id="6" name="Group 5">
            <a:extLst>
              <a:ext uri="{FF2B5EF4-FFF2-40B4-BE49-F238E27FC236}">
                <a16:creationId xmlns:a16="http://schemas.microsoft.com/office/drawing/2014/main" id="{1C92A9B0-1E2E-AE7E-760B-29CA75D1E16C}"/>
              </a:ext>
            </a:extLst>
          </p:cNvPr>
          <p:cNvGrpSpPr/>
          <p:nvPr/>
        </p:nvGrpSpPr>
        <p:grpSpPr>
          <a:xfrm>
            <a:off x="1391265" y="398222"/>
            <a:ext cx="10515600" cy="1325563"/>
            <a:chOff x="1391265" y="398222"/>
            <a:chExt cx="10515600" cy="1325563"/>
          </a:xfrm>
        </p:grpSpPr>
        <p:cxnSp>
          <p:nvCxnSpPr>
            <p:cNvPr id="10" name="Straight Connector 9">
              <a:extLst>
                <a:ext uri="{FF2B5EF4-FFF2-40B4-BE49-F238E27FC236}">
                  <a16:creationId xmlns:a16="http://schemas.microsoft.com/office/drawing/2014/main" id="{62D21969-A664-6745-1DCB-87A218BBA79D}"/>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2" descr="Shopping cart free icon">
              <a:extLst>
                <a:ext uri="{FF2B5EF4-FFF2-40B4-BE49-F238E27FC236}">
                  <a16:creationId xmlns:a16="http://schemas.microsoft.com/office/drawing/2014/main" id="{A17DA9F7-06D5-5958-F7A2-B9ED2DDBB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1">
              <a:extLst>
                <a:ext uri="{FF2B5EF4-FFF2-40B4-BE49-F238E27FC236}">
                  <a16:creationId xmlns:a16="http://schemas.microsoft.com/office/drawing/2014/main" id="{45B5420D-3308-6369-D573-AE82EC6BAAFD}"/>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356985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r>
              <a:rPr lang="en-US" sz="4400" kern="0" dirty="0">
                <a:latin typeface="Rajdhani Medium" panose="02000000000000000000" charset="0"/>
                <a:cs typeface="Rajdhani Medium" panose="02000000000000000000" charset="0"/>
              </a:rPr>
              <a:t>Introduction</a:t>
            </a:r>
            <a:endParaRPr lang="en-US" sz="4400" kern="0" dirty="0">
              <a:effectLst/>
              <a:latin typeface="Rajdhani Medium" panose="02000000000000000000" charset="0"/>
              <a:cs typeface="Rajdhani Medium" panose="02000000000000000000" charset="0"/>
            </a:endParaRPr>
          </a:p>
        </p:txBody>
      </p:sp>
      <p:grpSp>
        <p:nvGrpSpPr>
          <p:cNvPr id="21" name="Group 20">
            <a:extLst>
              <a:ext uri="{FF2B5EF4-FFF2-40B4-BE49-F238E27FC236}">
                <a16:creationId xmlns:a16="http://schemas.microsoft.com/office/drawing/2014/main" id="{462F6F6A-B2BC-0837-3978-BDB40B238928}"/>
              </a:ext>
            </a:extLst>
          </p:cNvPr>
          <p:cNvGrpSpPr/>
          <p:nvPr/>
        </p:nvGrpSpPr>
        <p:grpSpPr>
          <a:xfrm>
            <a:off x="3641078" y="2955374"/>
            <a:ext cx="978292" cy="947805"/>
            <a:chOff x="3641078" y="2955374"/>
            <a:chExt cx="978292" cy="947805"/>
          </a:xfrm>
        </p:grpSpPr>
        <p:sp>
          <p:nvSpPr>
            <p:cNvPr id="20" name="Oval 19">
              <a:extLst>
                <a:ext uri="{FF2B5EF4-FFF2-40B4-BE49-F238E27FC236}">
                  <a16:creationId xmlns:a16="http://schemas.microsoft.com/office/drawing/2014/main" id="{31B971D4-FE4A-19C0-2957-B415D6ACDECF}"/>
                </a:ext>
              </a:extLst>
            </p:cNvPr>
            <p:cNvSpPr/>
            <p:nvPr/>
          </p:nvSpPr>
          <p:spPr>
            <a:xfrm>
              <a:off x="3641078" y="2955374"/>
              <a:ext cx="978292" cy="947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828257" y="3013501"/>
              <a:ext cx="603933" cy="830997"/>
            </a:xfrm>
            <a:prstGeom prst="rect">
              <a:avLst/>
            </a:prstGeom>
            <a:noFill/>
          </p:spPr>
          <p:txBody>
            <a:bodyPr wrap="square" rtlCol="0">
              <a:spAutoFit/>
            </a:bodyPr>
            <a:lstStyle/>
            <a:p>
              <a:pPr algn="ctr"/>
              <a:r>
                <a:rPr lang="en-US" sz="4800" dirty="0">
                  <a:solidFill>
                    <a:schemeClr val="bg1"/>
                  </a:solidFill>
                </a:rPr>
                <a:t>I</a:t>
              </a:r>
            </a:p>
          </p:txBody>
        </p:sp>
      </p:gr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3051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29427 -0.00532 L -0.61237 -0.00671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613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970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C547F1-1EAA-57ED-B1DD-82F3D041C3AD}"/>
              </a:ext>
            </a:extLst>
          </p:cNvPr>
          <p:cNvSpPr txBox="1"/>
          <p:nvPr/>
        </p:nvSpPr>
        <p:spPr>
          <a:xfrm>
            <a:off x="1546682" y="2134662"/>
            <a:ext cx="9112048" cy="1631216"/>
          </a:xfrm>
          <a:prstGeom prst="rect">
            <a:avLst/>
          </a:prstGeom>
          <a:noFill/>
        </p:spPr>
        <p:txBody>
          <a:bodyPr wrap="square" rtlCol="0">
            <a:spAutoFit/>
          </a:bodyPr>
          <a:lstStyle/>
          <a:p>
            <a:r>
              <a:rPr lang="en-US" sz="2000" dirty="0" err="1"/>
              <a:t>ZaraTherapyClinic</a:t>
            </a:r>
            <a:r>
              <a:rPr lang="en-US" sz="2000" dirty="0"/>
              <a:t> is a website developed with the aim of helping patients find out detailed information about the disease they suffer from, the website also displays information on solutions to help prevent and cure, the website also sells some skin care, beauty and some modern equipment</a:t>
            </a:r>
            <a:r>
              <a:rPr lang="vi-VN" sz="2000" dirty="0"/>
              <a:t>. </a:t>
            </a:r>
            <a:r>
              <a:rPr lang="en-US" sz="2000" dirty="0"/>
              <a:t>In addition, </a:t>
            </a:r>
            <a:r>
              <a:rPr lang="en-US" sz="2000" dirty="0" err="1"/>
              <a:t>ZaraTherapyClinic</a:t>
            </a:r>
            <a:r>
              <a:rPr lang="en-US" sz="2000" dirty="0"/>
              <a:t> also has relaxation services such as massage, skin care,...</a:t>
            </a:r>
          </a:p>
        </p:txBody>
      </p:sp>
      <p:grpSp>
        <p:nvGrpSpPr>
          <p:cNvPr id="23" name="Group 22">
            <a:extLst>
              <a:ext uri="{FF2B5EF4-FFF2-40B4-BE49-F238E27FC236}">
                <a16:creationId xmlns:a16="http://schemas.microsoft.com/office/drawing/2014/main" id="{A1C48A3E-513C-5ACF-475A-5F0E7DE30C58}"/>
              </a:ext>
            </a:extLst>
          </p:cNvPr>
          <p:cNvGrpSpPr/>
          <p:nvPr/>
        </p:nvGrpSpPr>
        <p:grpSpPr>
          <a:xfrm>
            <a:off x="3951927" y="1687205"/>
            <a:ext cx="4288012" cy="667401"/>
            <a:chOff x="3951927" y="1687205"/>
            <a:chExt cx="4288012" cy="667401"/>
          </a:xfrm>
        </p:grpSpPr>
        <p:grpSp>
          <p:nvGrpSpPr>
            <p:cNvPr id="21" name="Group 20">
              <a:extLst>
                <a:ext uri="{FF2B5EF4-FFF2-40B4-BE49-F238E27FC236}">
                  <a16:creationId xmlns:a16="http://schemas.microsoft.com/office/drawing/2014/main" id="{B96AA94F-2CD0-3F86-A5F5-BEAADE412754}"/>
                </a:ext>
              </a:extLst>
            </p:cNvPr>
            <p:cNvGrpSpPr/>
            <p:nvPr/>
          </p:nvGrpSpPr>
          <p:grpSpPr>
            <a:xfrm>
              <a:off x="3951927" y="1687205"/>
              <a:ext cx="4288012" cy="667401"/>
              <a:chOff x="1726708" y="1699376"/>
              <a:chExt cx="4288012" cy="667401"/>
            </a:xfrm>
          </p:grpSpPr>
          <p:sp>
            <p:nvSpPr>
              <p:cNvPr id="18" name="Rectangle: Rounded Corners 17">
                <a:extLst>
                  <a:ext uri="{FF2B5EF4-FFF2-40B4-BE49-F238E27FC236}">
                    <a16:creationId xmlns:a16="http://schemas.microsoft.com/office/drawing/2014/main" id="{668AEBC7-E55A-0DF9-3F84-F909C5AAF956}"/>
                  </a:ext>
                </a:extLst>
              </p:cNvPr>
              <p:cNvSpPr/>
              <p:nvPr/>
            </p:nvSpPr>
            <p:spPr>
              <a:xfrm>
                <a:off x="1726708" y="1699376"/>
                <a:ext cx="4288012" cy="667401"/>
              </a:xfrm>
              <a:prstGeom prst="roundRect">
                <a:avLst>
                  <a:gd name="adj" fmla="val 50000"/>
                </a:avLst>
              </a:prstGeom>
              <a:solidFill>
                <a:schemeClr val="bg1">
                  <a:alpha val="5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585A3E9-2E66-8659-A911-BB72D0E54018}"/>
                  </a:ext>
                </a:extLst>
              </p:cNvPr>
              <p:cNvSpPr/>
              <p:nvPr/>
            </p:nvSpPr>
            <p:spPr>
              <a:xfrm>
                <a:off x="1823579" y="1785221"/>
                <a:ext cx="528148" cy="514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301E199-9506-EF42-0AEB-1D28BC4DAA95}"/>
                </a:ext>
              </a:extLst>
            </p:cNvPr>
            <p:cNvGrpSpPr/>
            <p:nvPr/>
          </p:nvGrpSpPr>
          <p:grpSpPr>
            <a:xfrm>
              <a:off x="4007012" y="1737698"/>
              <a:ext cx="3987122" cy="584775"/>
              <a:chOff x="4007012" y="1737698"/>
              <a:chExt cx="3987122" cy="584775"/>
            </a:xfrm>
          </p:grpSpPr>
          <p:sp>
            <p:nvSpPr>
              <p:cNvPr id="16" name="TextBox 15">
                <a:extLst>
                  <a:ext uri="{FF2B5EF4-FFF2-40B4-BE49-F238E27FC236}">
                    <a16:creationId xmlns:a16="http://schemas.microsoft.com/office/drawing/2014/main" id="{3480003E-5768-8F79-C17F-98E7868D54A6}"/>
                  </a:ext>
                </a:extLst>
              </p:cNvPr>
              <p:cNvSpPr txBox="1"/>
              <p:nvPr/>
            </p:nvSpPr>
            <p:spPr>
              <a:xfrm>
                <a:off x="4652732" y="1774741"/>
                <a:ext cx="3341402" cy="461665"/>
              </a:xfrm>
              <a:prstGeom prst="rect">
                <a:avLst/>
              </a:prstGeom>
              <a:noFill/>
            </p:spPr>
            <p:txBody>
              <a:bodyPr wrap="square" rtlCol="0">
                <a:spAutoFit/>
              </a:bodyPr>
              <a:lstStyle/>
              <a:p>
                <a:pPr algn="ctr"/>
                <a:r>
                  <a:rPr lang="en-US" sz="2400" kern="0" dirty="0">
                    <a:latin typeface="Rajdhani Medium" panose="02000000000000000000" charset="0"/>
                    <a:cs typeface="Rajdhani Medium" panose="02000000000000000000" charset="0"/>
                  </a:rPr>
                  <a:t>Introduction</a:t>
                </a:r>
                <a:endParaRPr lang="en-US" sz="2400" kern="0" dirty="0">
                  <a:effectLst/>
                  <a:latin typeface="Rajdhani Medium" panose="02000000000000000000" charset="0"/>
                  <a:cs typeface="Rajdhani Medium" panose="02000000000000000000" charset="0"/>
                </a:endParaRPr>
              </a:p>
            </p:txBody>
          </p:sp>
          <p:sp>
            <p:nvSpPr>
              <p:cNvPr id="17" name="TextBox 16">
                <a:extLst>
                  <a:ext uri="{FF2B5EF4-FFF2-40B4-BE49-F238E27FC236}">
                    <a16:creationId xmlns:a16="http://schemas.microsoft.com/office/drawing/2014/main" id="{43DD1FAC-3306-BEEF-3A1B-0B60CBD77171}"/>
                  </a:ext>
                </a:extLst>
              </p:cNvPr>
              <p:cNvSpPr txBox="1"/>
              <p:nvPr/>
            </p:nvSpPr>
            <p:spPr>
              <a:xfrm>
                <a:off x="4007012" y="1737698"/>
                <a:ext cx="603933" cy="584775"/>
              </a:xfrm>
              <a:prstGeom prst="rect">
                <a:avLst/>
              </a:prstGeom>
              <a:noFill/>
            </p:spPr>
            <p:txBody>
              <a:bodyPr wrap="square" rtlCol="0">
                <a:spAutoFit/>
              </a:bodyPr>
              <a:lstStyle/>
              <a:p>
                <a:pPr algn="ctr"/>
                <a:r>
                  <a:rPr lang="en-US" sz="3200" dirty="0">
                    <a:solidFill>
                      <a:schemeClr val="bg1"/>
                    </a:solidFill>
                  </a:rPr>
                  <a:t>I</a:t>
                </a:r>
              </a:p>
            </p:txBody>
          </p:sp>
        </p:grpSp>
      </p:grpSp>
      <p:grpSp>
        <p:nvGrpSpPr>
          <p:cNvPr id="34" name="Group 33">
            <a:extLst>
              <a:ext uri="{FF2B5EF4-FFF2-40B4-BE49-F238E27FC236}">
                <a16:creationId xmlns:a16="http://schemas.microsoft.com/office/drawing/2014/main" id="{7453B2E3-C732-2B75-4718-C6BDD6758157}"/>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37F9F1D2-EABD-3781-573F-B765CF577FC8}"/>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123A4294-17A5-A849-A024-CA53A27D0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C33F0E44-B75B-65BB-0AF7-091BC4BA21BA}"/>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0075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r>
              <a:rPr lang="en-US" sz="4400" kern="0" dirty="0">
                <a:latin typeface="Rajdhani Medium" panose="02000000000000000000" charset="0"/>
                <a:cs typeface="Rajdhani Medium" panose="02000000000000000000" charset="0"/>
              </a:rPr>
              <a:t>Project planning</a:t>
            </a:r>
          </a:p>
        </p:txBody>
      </p:sp>
      <p:sp>
        <p:nvSpPr>
          <p:cNvPr id="20" name="Oval 19">
            <a:extLst>
              <a:ext uri="{FF2B5EF4-FFF2-40B4-BE49-F238E27FC236}">
                <a16:creationId xmlns:a16="http://schemas.microsoft.com/office/drawing/2014/main" id="{31B971D4-FE4A-19C0-2957-B415D6ACDECF}"/>
              </a:ext>
            </a:extLst>
          </p:cNvPr>
          <p:cNvSpPr/>
          <p:nvPr/>
        </p:nvSpPr>
        <p:spPr>
          <a:xfrm>
            <a:off x="3332959" y="2955374"/>
            <a:ext cx="978292" cy="94780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380285" y="3034132"/>
            <a:ext cx="859121" cy="830997"/>
          </a:xfrm>
          <a:prstGeom prst="rect">
            <a:avLst/>
          </a:prstGeom>
          <a:noFill/>
        </p:spPr>
        <p:txBody>
          <a:bodyPr wrap="square" rtlCol="0">
            <a:spAutoFit/>
          </a:bodyPr>
          <a:lstStyle/>
          <a:p>
            <a:pPr algn="ctr"/>
            <a:r>
              <a:rPr lang="en-US" sz="4800" dirty="0">
                <a:solidFill>
                  <a:schemeClr val="bg1"/>
                </a:solidFill>
              </a:rPr>
              <a:t>II</a:t>
            </a:r>
          </a:p>
        </p:txBody>
      </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23048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32904 -0.00393 L -0.64714 -0.00532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DD78D40-5AE0-FDDC-4018-FCC9154472D6}"/>
              </a:ext>
            </a:extLst>
          </p:cNvPr>
          <p:cNvGrpSpPr/>
          <p:nvPr/>
        </p:nvGrpSpPr>
        <p:grpSpPr>
          <a:xfrm>
            <a:off x="1391265" y="398222"/>
            <a:ext cx="10515600" cy="1325563"/>
            <a:chOff x="1391265" y="398222"/>
            <a:chExt cx="10515600" cy="1325563"/>
          </a:xfrm>
        </p:grpSpPr>
        <p:cxnSp>
          <p:nvCxnSpPr>
            <p:cNvPr id="35" name="Straight Connector 34">
              <a:extLst>
                <a:ext uri="{FF2B5EF4-FFF2-40B4-BE49-F238E27FC236}">
                  <a16:creationId xmlns:a16="http://schemas.microsoft.com/office/drawing/2014/main" id="{5D887D0C-BD96-69C7-3CBE-936ED743542C}"/>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2" descr="Shopping cart free icon">
              <a:extLst>
                <a:ext uri="{FF2B5EF4-FFF2-40B4-BE49-F238E27FC236}">
                  <a16:creationId xmlns:a16="http://schemas.microsoft.com/office/drawing/2014/main" id="{59B580E0-664F-1584-F082-45182A11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1">
              <a:extLst>
                <a:ext uri="{FF2B5EF4-FFF2-40B4-BE49-F238E27FC236}">
                  <a16:creationId xmlns:a16="http://schemas.microsoft.com/office/drawing/2014/main" id="{445697B9-5C5D-996F-CBED-917C52DF5A16}"/>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
        <p:nvSpPr>
          <p:cNvPr id="2" name="TextBox 1">
            <a:extLst>
              <a:ext uri="{FF2B5EF4-FFF2-40B4-BE49-F238E27FC236}">
                <a16:creationId xmlns:a16="http://schemas.microsoft.com/office/drawing/2014/main" id="{9C0C616A-298B-120B-EC4B-F327F717CD8E}"/>
              </a:ext>
            </a:extLst>
          </p:cNvPr>
          <p:cNvSpPr txBox="1"/>
          <p:nvPr/>
        </p:nvSpPr>
        <p:spPr>
          <a:xfrm>
            <a:off x="1451715" y="2066886"/>
            <a:ext cx="8295400" cy="369332"/>
          </a:xfrm>
          <a:prstGeom prst="rect">
            <a:avLst/>
          </a:prstGeom>
          <a:noFill/>
        </p:spPr>
        <p:txBody>
          <a:bodyPr wrap="square" rtlCol="0">
            <a:spAutoFit/>
          </a:bodyPr>
          <a:lstStyle/>
          <a:p>
            <a:endParaRPr lang="en-US" dirty="0"/>
          </a:p>
        </p:txBody>
      </p:sp>
      <p:graphicFrame>
        <p:nvGraphicFramePr>
          <p:cNvPr id="5" name="Table 4">
            <a:extLst>
              <a:ext uri="{FF2B5EF4-FFF2-40B4-BE49-F238E27FC236}">
                <a16:creationId xmlns:a16="http://schemas.microsoft.com/office/drawing/2014/main" id="{A7DC1EFD-82AC-EA68-1631-B4901C135B3C}"/>
              </a:ext>
            </a:extLst>
          </p:cNvPr>
          <p:cNvGraphicFramePr>
            <a:graphicFrameLocks noGrp="1"/>
          </p:cNvGraphicFramePr>
          <p:nvPr/>
        </p:nvGraphicFramePr>
        <p:xfrm>
          <a:off x="1105575" y="1604519"/>
          <a:ext cx="4905250" cy="4068138"/>
        </p:xfrm>
        <a:graphic>
          <a:graphicData uri="http://schemas.openxmlformats.org/drawingml/2006/table">
            <a:tbl>
              <a:tblPr firstRow="1" firstCol="1" bandRow="1">
                <a:tableStyleId>{5C22544A-7EE6-4342-B048-85BDC9FD1C3A}</a:tableStyleId>
              </a:tblPr>
              <a:tblGrid>
                <a:gridCol w="375873">
                  <a:extLst>
                    <a:ext uri="{9D8B030D-6E8A-4147-A177-3AD203B41FA5}">
                      <a16:colId xmlns:a16="http://schemas.microsoft.com/office/drawing/2014/main" val="1534685540"/>
                    </a:ext>
                  </a:extLst>
                </a:gridCol>
                <a:gridCol w="1993874">
                  <a:extLst>
                    <a:ext uri="{9D8B030D-6E8A-4147-A177-3AD203B41FA5}">
                      <a16:colId xmlns:a16="http://schemas.microsoft.com/office/drawing/2014/main" val="1124828435"/>
                    </a:ext>
                  </a:extLst>
                </a:gridCol>
                <a:gridCol w="724383">
                  <a:extLst>
                    <a:ext uri="{9D8B030D-6E8A-4147-A177-3AD203B41FA5}">
                      <a16:colId xmlns:a16="http://schemas.microsoft.com/office/drawing/2014/main" val="4039271646"/>
                    </a:ext>
                  </a:extLst>
                </a:gridCol>
                <a:gridCol w="921834">
                  <a:extLst>
                    <a:ext uri="{9D8B030D-6E8A-4147-A177-3AD203B41FA5}">
                      <a16:colId xmlns:a16="http://schemas.microsoft.com/office/drawing/2014/main" val="3127034415"/>
                    </a:ext>
                  </a:extLst>
                </a:gridCol>
                <a:gridCol w="889286">
                  <a:extLst>
                    <a:ext uri="{9D8B030D-6E8A-4147-A177-3AD203B41FA5}">
                      <a16:colId xmlns:a16="http://schemas.microsoft.com/office/drawing/2014/main" val="3866891733"/>
                    </a:ext>
                  </a:extLst>
                </a:gridCol>
              </a:tblGrid>
              <a:tr h="245709">
                <a:tc>
                  <a:txBody>
                    <a:bodyPr/>
                    <a:lstStyle/>
                    <a:p>
                      <a:pPr algn="ctr">
                        <a:lnSpc>
                          <a:spcPct val="107000"/>
                        </a:lnSpc>
                        <a:spcAft>
                          <a:spcPts val="800"/>
                        </a:spcAft>
                      </a:pPr>
                      <a:r>
                        <a:rPr lang="en-US" sz="1200" dirty="0">
                          <a:solidFill>
                            <a:schemeClr val="tx1"/>
                          </a:solidFill>
                          <a:effectLst/>
                        </a:rPr>
                        <a:t>No.</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dirty="0">
                          <a:solidFill>
                            <a:schemeClr val="tx1"/>
                          </a:solidFill>
                          <a:effectLst/>
                        </a:rPr>
                        <a:t>Work</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Member</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Start</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dirty="0">
                          <a:solidFill>
                            <a:schemeClr val="tx1"/>
                          </a:solidFill>
                          <a:effectLst/>
                        </a:rPr>
                        <a:t>End</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2608494491"/>
                  </a:ext>
                </a:extLst>
              </a:tr>
              <a:tr h="177199">
                <a:tc>
                  <a:txBody>
                    <a:bodyPr/>
                    <a:lstStyle/>
                    <a:p>
                      <a:pPr algn="ctr">
                        <a:lnSpc>
                          <a:spcPct val="107000"/>
                        </a:lnSpc>
                        <a:spcAft>
                          <a:spcPts val="800"/>
                        </a:spcAft>
                      </a:pPr>
                      <a:r>
                        <a:rPr lang="en-US" sz="1200" dirty="0">
                          <a:solidFill>
                            <a:schemeClr val="tx1"/>
                          </a:solidFill>
                          <a:effectLst/>
                        </a:rPr>
                        <a:t>1</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dirty="0">
                          <a:solidFill>
                            <a:schemeClr val="tx1"/>
                          </a:solidFill>
                          <a:effectLst/>
                        </a:rPr>
                        <a:t>Navbar</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7-8-2022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7-8-2022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047967209"/>
                  </a:ext>
                </a:extLst>
              </a:tr>
              <a:tr h="177199">
                <a:tc>
                  <a:txBody>
                    <a:bodyPr/>
                    <a:lstStyle/>
                    <a:p>
                      <a:pPr algn="ctr">
                        <a:lnSpc>
                          <a:spcPct val="107000"/>
                        </a:lnSpc>
                        <a:spcAft>
                          <a:spcPts val="800"/>
                        </a:spcAft>
                      </a:pPr>
                      <a:r>
                        <a:rPr lang="en-US" sz="1200" dirty="0">
                          <a:solidFill>
                            <a:schemeClr val="tx1"/>
                          </a:solidFill>
                          <a:effectLst/>
                        </a:rPr>
                        <a:t>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dirty="0">
                          <a:solidFill>
                            <a:schemeClr val="tx1"/>
                          </a:solidFill>
                          <a:effectLst/>
                        </a:rPr>
                        <a:t>Footer</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9-8-2022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9-8-2022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455567053"/>
                  </a:ext>
                </a:extLst>
              </a:tr>
              <a:tr h="177199">
                <a:tc>
                  <a:txBody>
                    <a:bodyPr/>
                    <a:lstStyle/>
                    <a:p>
                      <a:pPr algn="ctr">
                        <a:lnSpc>
                          <a:spcPct val="107000"/>
                        </a:lnSpc>
                        <a:spcAft>
                          <a:spcPts val="800"/>
                        </a:spcAft>
                      </a:pPr>
                      <a:r>
                        <a:rPr lang="en-US" sz="1200" dirty="0">
                          <a:solidFill>
                            <a:schemeClr val="tx1"/>
                          </a:solidFill>
                          <a:effectLst/>
                        </a:rPr>
                        <a:t>3</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Home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8-8-2022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9-8-2022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381481260"/>
                  </a:ext>
                </a:extLst>
              </a:tr>
              <a:tr h="177199">
                <a:tc>
                  <a:txBody>
                    <a:bodyPr/>
                    <a:lstStyle/>
                    <a:p>
                      <a:pPr algn="ctr">
                        <a:lnSpc>
                          <a:spcPct val="107000"/>
                        </a:lnSpc>
                        <a:spcAft>
                          <a:spcPts val="800"/>
                        </a:spcAft>
                      </a:pPr>
                      <a:r>
                        <a:rPr lang="en-US" sz="1200">
                          <a:solidFill>
                            <a:schemeClr val="tx1"/>
                          </a:solidFill>
                          <a:effectLst/>
                        </a:rPr>
                        <a:t>4</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Contact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989496173"/>
                  </a:ext>
                </a:extLst>
              </a:tr>
              <a:tr h="177199">
                <a:tc>
                  <a:txBody>
                    <a:bodyPr/>
                    <a:lstStyle/>
                    <a:p>
                      <a:pPr algn="ctr">
                        <a:lnSpc>
                          <a:spcPct val="107000"/>
                        </a:lnSpc>
                        <a:spcAft>
                          <a:spcPts val="800"/>
                        </a:spcAft>
                      </a:pPr>
                      <a:r>
                        <a:rPr lang="en-US" sz="1200" dirty="0">
                          <a:solidFill>
                            <a:schemeClr val="tx1"/>
                          </a:solidFill>
                          <a:effectLst/>
                        </a:rPr>
                        <a:t>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Login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10-8-2022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10-8-2022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917998196"/>
                  </a:ext>
                </a:extLst>
              </a:tr>
              <a:tr h="177199">
                <a:tc>
                  <a:txBody>
                    <a:bodyPr/>
                    <a:lstStyle/>
                    <a:p>
                      <a:pPr algn="ctr">
                        <a:lnSpc>
                          <a:spcPct val="107000"/>
                        </a:lnSpc>
                        <a:spcAft>
                          <a:spcPts val="800"/>
                        </a:spcAft>
                      </a:pPr>
                      <a:r>
                        <a:rPr lang="en-US" sz="1200" dirty="0">
                          <a:solidFill>
                            <a:schemeClr val="tx1"/>
                          </a:solidFill>
                          <a:effectLst/>
                        </a:rPr>
                        <a:t>6</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Sign up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11-8-2022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11-8-2022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22813850"/>
                  </a:ext>
                </a:extLst>
              </a:tr>
              <a:tr h="177199">
                <a:tc>
                  <a:txBody>
                    <a:bodyPr/>
                    <a:lstStyle/>
                    <a:p>
                      <a:pPr algn="ctr">
                        <a:lnSpc>
                          <a:spcPct val="107000"/>
                        </a:lnSpc>
                        <a:spcAft>
                          <a:spcPts val="800"/>
                        </a:spcAft>
                      </a:pPr>
                      <a:r>
                        <a:rPr lang="en-US" sz="1200" dirty="0">
                          <a:solidFill>
                            <a:schemeClr val="tx1"/>
                          </a:solidFill>
                          <a:effectLst/>
                        </a:rPr>
                        <a:t>7</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Service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13-8-2022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13-8-2022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775318698"/>
                  </a:ext>
                </a:extLst>
              </a:tr>
              <a:tr h="211004">
                <a:tc>
                  <a:txBody>
                    <a:bodyPr/>
                    <a:lstStyle/>
                    <a:p>
                      <a:pPr algn="ctr">
                        <a:lnSpc>
                          <a:spcPct val="107000"/>
                        </a:lnSpc>
                        <a:spcAft>
                          <a:spcPts val="800"/>
                        </a:spcAft>
                      </a:pPr>
                      <a:r>
                        <a:rPr lang="en-US" sz="1200" dirty="0">
                          <a:solidFill>
                            <a:schemeClr val="tx1"/>
                          </a:solidFill>
                          <a:effectLst/>
                        </a:rPr>
                        <a:t>8</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dirty="0">
                          <a:solidFill>
                            <a:schemeClr val="tx1"/>
                          </a:solidFill>
                          <a:effectLst/>
                        </a:rPr>
                        <a:t>Service detail page</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13-8-2022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13-8-2022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157894459"/>
                  </a:ext>
                </a:extLst>
              </a:tr>
              <a:tr h="230526">
                <a:tc>
                  <a:txBody>
                    <a:bodyPr/>
                    <a:lstStyle/>
                    <a:p>
                      <a:pPr algn="ctr">
                        <a:lnSpc>
                          <a:spcPct val="107000"/>
                        </a:lnSpc>
                        <a:spcAft>
                          <a:spcPts val="800"/>
                        </a:spcAft>
                      </a:pPr>
                      <a:r>
                        <a:rPr lang="en-US" sz="1200" dirty="0">
                          <a:solidFill>
                            <a:schemeClr val="tx1"/>
                          </a:solidFill>
                          <a:effectLst/>
                        </a:rPr>
                        <a:t>9</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Products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949717330"/>
                  </a:ext>
                </a:extLst>
              </a:tr>
              <a:tr h="233859">
                <a:tc>
                  <a:txBody>
                    <a:bodyPr/>
                    <a:lstStyle/>
                    <a:p>
                      <a:pPr algn="ctr">
                        <a:lnSpc>
                          <a:spcPct val="107000"/>
                        </a:lnSpc>
                        <a:spcAft>
                          <a:spcPts val="800"/>
                        </a:spcAft>
                      </a:pPr>
                      <a:r>
                        <a:rPr lang="en-US" sz="1200" dirty="0">
                          <a:solidFill>
                            <a:schemeClr val="tx1"/>
                          </a:solidFill>
                          <a:effectLst/>
                        </a:rPr>
                        <a:t>10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Products detail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14-8-2022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2971553047"/>
                  </a:ext>
                </a:extLst>
              </a:tr>
              <a:tr h="229971">
                <a:tc>
                  <a:txBody>
                    <a:bodyPr/>
                    <a:lstStyle/>
                    <a:p>
                      <a:pPr algn="ctr">
                        <a:lnSpc>
                          <a:spcPct val="107000"/>
                        </a:lnSpc>
                        <a:spcAft>
                          <a:spcPts val="800"/>
                        </a:spcAft>
                      </a:pPr>
                      <a:r>
                        <a:rPr lang="en-US" sz="1200" dirty="0">
                          <a:solidFill>
                            <a:schemeClr val="tx1"/>
                          </a:solidFill>
                          <a:effectLst/>
                        </a:rPr>
                        <a:t>11</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DiscSyndrome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dirty="0">
                          <a:solidFill>
                            <a:schemeClr val="tx1"/>
                          </a:solidFill>
                          <a:effectLst/>
                        </a:rPr>
                        <a:t>12-8-2022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2494267768"/>
                  </a:ext>
                </a:extLst>
              </a:tr>
              <a:tr h="232748">
                <a:tc>
                  <a:txBody>
                    <a:bodyPr/>
                    <a:lstStyle/>
                    <a:p>
                      <a:pPr algn="ctr">
                        <a:lnSpc>
                          <a:spcPct val="107000"/>
                        </a:lnSpc>
                        <a:spcAft>
                          <a:spcPts val="800"/>
                        </a:spcAft>
                      </a:pPr>
                      <a:r>
                        <a:rPr lang="en-US" sz="1200" dirty="0">
                          <a:solidFill>
                            <a:schemeClr val="tx1"/>
                          </a:solidFill>
                          <a:effectLst/>
                        </a:rPr>
                        <a:t>12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Sciatica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550249191"/>
                  </a:ext>
                </a:extLst>
              </a:tr>
              <a:tr h="220527">
                <a:tc>
                  <a:txBody>
                    <a:bodyPr/>
                    <a:lstStyle/>
                    <a:p>
                      <a:pPr algn="ctr">
                        <a:lnSpc>
                          <a:spcPct val="107000"/>
                        </a:lnSpc>
                        <a:spcAft>
                          <a:spcPts val="800"/>
                        </a:spcAft>
                      </a:pPr>
                      <a:r>
                        <a:rPr lang="en-US" sz="1200" dirty="0">
                          <a:solidFill>
                            <a:schemeClr val="tx1"/>
                          </a:solidFill>
                          <a:effectLst/>
                        </a:rPr>
                        <a:t>13</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NeckPain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3139039248"/>
                  </a:ext>
                </a:extLst>
              </a:tr>
              <a:tr h="232192">
                <a:tc>
                  <a:txBody>
                    <a:bodyPr/>
                    <a:lstStyle/>
                    <a:p>
                      <a:pPr algn="ctr">
                        <a:lnSpc>
                          <a:spcPct val="107000"/>
                        </a:lnSpc>
                        <a:spcAft>
                          <a:spcPts val="800"/>
                        </a:spcAft>
                      </a:pPr>
                      <a:r>
                        <a:rPr lang="en-US" sz="1200" dirty="0">
                          <a:solidFill>
                            <a:schemeClr val="tx1"/>
                          </a:solidFill>
                          <a:effectLst/>
                        </a:rPr>
                        <a:t>14</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Headaches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749447627"/>
                  </a:ext>
                </a:extLst>
              </a:tr>
              <a:tr h="227749">
                <a:tc>
                  <a:txBody>
                    <a:bodyPr/>
                    <a:lstStyle/>
                    <a:p>
                      <a:pPr algn="ctr">
                        <a:lnSpc>
                          <a:spcPct val="107000"/>
                        </a:lnSpc>
                        <a:spcAft>
                          <a:spcPts val="800"/>
                        </a:spcAft>
                      </a:pPr>
                      <a:r>
                        <a:rPr lang="en-US" sz="1200" dirty="0">
                          <a:solidFill>
                            <a:schemeClr val="tx1"/>
                          </a:solidFill>
                          <a:effectLst/>
                        </a:rPr>
                        <a:t>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Foot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2184556033"/>
                  </a:ext>
                </a:extLst>
              </a:tr>
              <a:tr h="230526">
                <a:tc>
                  <a:txBody>
                    <a:bodyPr/>
                    <a:lstStyle/>
                    <a:p>
                      <a:pPr algn="ctr">
                        <a:lnSpc>
                          <a:spcPct val="107000"/>
                        </a:lnSpc>
                        <a:spcAft>
                          <a:spcPts val="800"/>
                        </a:spcAft>
                      </a:pPr>
                      <a:r>
                        <a:rPr lang="en-US" sz="1200" dirty="0">
                          <a:solidFill>
                            <a:schemeClr val="tx1"/>
                          </a:solidFill>
                          <a:effectLst/>
                        </a:rPr>
                        <a:t>16</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Elbow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498661617"/>
                  </a:ext>
                </a:extLst>
              </a:tr>
              <a:tr h="233859">
                <a:tc>
                  <a:txBody>
                    <a:bodyPr/>
                    <a:lstStyle/>
                    <a:p>
                      <a:pPr algn="ctr">
                        <a:lnSpc>
                          <a:spcPct val="107000"/>
                        </a:lnSpc>
                        <a:spcAft>
                          <a:spcPts val="800"/>
                        </a:spcAft>
                      </a:pPr>
                      <a:r>
                        <a:rPr lang="en-US" sz="1200" dirty="0">
                          <a:solidFill>
                            <a:schemeClr val="tx1"/>
                          </a:solidFill>
                          <a:effectLst/>
                        </a:rPr>
                        <a:t>17</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Wirst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711956696"/>
                  </a:ext>
                </a:extLst>
              </a:tr>
              <a:tr h="229971">
                <a:tc>
                  <a:txBody>
                    <a:bodyPr/>
                    <a:lstStyle/>
                    <a:p>
                      <a:pPr algn="ctr">
                        <a:lnSpc>
                          <a:spcPct val="107000"/>
                        </a:lnSpc>
                        <a:spcAft>
                          <a:spcPts val="800"/>
                        </a:spcAft>
                      </a:pPr>
                      <a:r>
                        <a:rPr lang="en-US" sz="1200" dirty="0">
                          <a:solidFill>
                            <a:schemeClr val="tx1"/>
                          </a:solidFill>
                          <a:effectLst/>
                        </a:rPr>
                        <a:t>18</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just">
                        <a:lnSpc>
                          <a:spcPct val="107000"/>
                        </a:lnSpc>
                        <a:spcAft>
                          <a:spcPts val="800"/>
                        </a:spcAft>
                      </a:pPr>
                      <a:r>
                        <a:rPr lang="en-US" sz="1200">
                          <a:solidFill>
                            <a:schemeClr val="tx1"/>
                          </a:solidFill>
                          <a:effectLst/>
                        </a:rPr>
                        <a:t>Low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tc>
                  <a:txBody>
                    <a:bodyPr/>
                    <a:lstStyle/>
                    <a:p>
                      <a:pPr algn="ctr">
                        <a:lnSpc>
                          <a:spcPct val="107000"/>
                        </a:lnSpc>
                        <a:spcAft>
                          <a:spcPts val="800"/>
                        </a:spcAft>
                      </a:pPr>
                      <a:r>
                        <a:rPr lang="en-US" sz="1200" dirty="0">
                          <a:solidFill>
                            <a:schemeClr val="tx1"/>
                          </a:solidFill>
                          <a:effectLst/>
                        </a:rPr>
                        <a:t>12-8-2022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370" marR="65370" marT="0" marB="0">
                    <a:noFill/>
                  </a:tcPr>
                </a:tc>
                <a:extLst>
                  <a:ext uri="{0D108BD9-81ED-4DB2-BD59-A6C34878D82A}">
                    <a16:rowId xmlns:a16="http://schemas.microsoft.com/office/drawing/2014/main" val="1697047799"/>
                  </a:ext>
                </a:extLst>
              </a:tr>
            </a:tbl>
          </a:graphicData>
        </a:graphic>
      </p:graphicFrame>
      <p:graphicFrame>
        <p:nvGraphicFramePr>
          <p:cNvPr id="6" name="Table 5">
            <a:extLst>
              <a:ext uri="{FF2B5EF4-FFF2-40B4-BE49-F238E27FC236}">
                <a16:creationId xmlns:a16="http://schemas.microsoft.com/office/drawing/2014/main" id="{A6DE6FAA-69F9-9A23-A472-D40BD8EEE1C2}"/>
              </a:ext>
            </a:extLst>
          </p:cNvPr>
          <p:cNvGraphicFramePr>
            <a:graphicFrameLocks noGrp="1"/>
          </p:cNvGraphicFramePr>
          <p:nvPr/>
        </p:nvGraphicFramePr>
        <p:xfrm>
          <a:off x="6156377" y="1771280"/>
          <a:ext cx="5037779" cy="3908340"/>
        </p:xfrm>
        <a:graphic>
          <a:graphicData uri="http://schemas.openxmlformats.org/drawingml/2006/table">
            <a:tbl>
              <a:tblPr firstRow="1" firstCol="1" bandRow="1">
                <a:tableStyleId>{5C22544A-7EE6-4342-B048-85BDC9FD1C3A}</a:tableStyleId>
              </a:tblPr>
              <a:tblGrid>
                <a:gridCol w="386028">
                  <a:extLst>
                    <a:ext uri="{9D8B030D-6E8A-4147-A177-3AD203B41FA5}">
                      <a16:colId xmlns:a16="http://schemas.microsoft.com/office/drawing/2014/main" val="1513102246"/>
                    </a:ext>
                  </a:extLst>
                </a:gridCol>
                <a:gridCol w="2344178">
                  <a:extLst>
                    <a:ext uri="{9D8B030D-6E8A-4147-A177-3AD203B41FA5}">
                      <a16:colId xmlns:a16="http://schemas.microsoft.com/office/drawing/2014/main" val="1621505705"/>
                    </a:ext>
                  </a:extLst>
                </a:gridCol>
                <a:gridCol w="569986">
                  <a:extLst>
                    <a:ext uri="{9D8B030D-6E8A-4147-A177-3AD203B41FA5}">
                      <a16:colId xmlns:a16="http://schemas.microsoft.com/office/drawing/2014/main" val="1405194829"/>
                    </a:ext>
                  </a:extLst>
                </a:gridCol>
                <a:gridCol w="824274">
                  <a:extLst>
                    <a:ext uri="{9D8B030D-6E8A-4147-A177-3AD203B41FA5}">
                      <a16:colId xmlns:a16="http://schemas.microsoft.com/office/drawing/2014/main" val="1072037460"/>
                    </a:ext>
                  </a:extLst>
                </a:gridCol>
                <a:gridCol w="913313">
                  <a:extLst>
                    <a:ext uri="{9D8B030D-6E8A-4147-A177-3AD203B41FA5}">
                      <a16:colId xmlns:a16="http://schemas.microsoft.com/office/drawing/2014/main" val="49590218"/>
                    </a:ext>
                  </a:extLst>
                </a:gridCol>
              </a:tblGrid>
              <a:tr h="253631">
                <a:tc>
                  <a:txBody>
                    <a:bodyPr/>
                    <a:lstStyle/>
                    <a:p>
                      <a:pPr algn="l">
                        <a:lnSpc>
                          <a:spcPct val="107000"/>
                        </a:lnSpc>
                        <a:spcAft>
                          <a:spcPts val="800"/>
                        </a:spcAft>
                      </a:pPr>
                      <a:r>
                        <a:rPr lang="en-US" sz="1200" dirty="0">
                          <a:solidFill>
                            <a:schemeClr val="tx1"/>
                          </a:solidFill>
                          <a:effectLst/>
                        </a:rPr>
                        <a:t>19</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dirty="0">
                          <a:solidFill>
                            <a:schemeClr val="tx1"/>
                          </a:solidFill>
                          <a:effectLst/>
                        </a:rPr>
                        <a:t>Scoliosis page</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dirty="0">
                          <a:solidFill>
                            <a:schemeClr val="tx1"/>
                          </a:solidFill>
                          <a:effectLst/>
                        </a:rPr>
                        <a:t>Hao</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60273027"/>
                  </a:ext>
                </a:extLst>
              </a:tr>
              <a:tr h="226627">
                <a:tc>
                  <a:txBody>
                    <a:bodyPr/>
                    <a:lstStyle/>
                    <a:p>
                      <a:pPr algn="l">
                        <a:lnSpc>
                          <a:spcPct val="107000"/>
                        </a:lnSpc>
                        <a:spcAft>
                          <a:spcPts val="800"/>
                        </a:spcAft>
                      </a:pPr>
                      <a:r>
                        <a:rPr lang="en-US" sz="1200" dirty="0">
                          <a:solidFill>
                            <a:schemeClr val="tx1"/>
                          </a:solidFill>
                          <a:effectLst/>
                        </a:rPr>
                        <a:t>20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a:solidFill>
                            <a:schemeClr val="tx1"/>
                          </a:solidFill>
                          <a:effectLst/>
                        </a:rPr>
                        <a:t>Knee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1918746213"/>
                  </a:ext>
                </a:extLst>
              </a:tr>
              <a:tr h="215507">
                <a:tc>
                  <a:txBody>
                    <a:bodyPr/>
                    <a:lstStyle/>
                    <a:p>
                      <a:pPr algn="l">
                        <a:lnSpc>
                          <a:spcPct val="107000"/>
                        </a:lnSpc>
                        <a:spcAft>
                          <a:spcPts val="800"/>
                        </a:spcAft>
                      </a:pPr>
                      <a:r>
                        <a:rPr lang="en-US" sz="1200" dirty="0">
                          <a:solidFill>
                            <a:schemeClr val="tx1"/>
                          </a:solidFill>
                          <a:effectLst/>
                        </a:rPr>
                        <a:t>21</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a:solidFill>
                            <a:schemeClr val="tx1"/>
                          </a:solidFill>
                          <a:effectLst/>
                        </a:rPr>
                        <a:t>ShoulderPain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2878155699"/>
                  </a:ext>
                </a:extLst>
              </a:tr>
              <a:tr h="226096">
                <a:tc>
                  <a:txBody>
                    <a:bodyPr/>
                    <a:lstStyle/>
                    <a:p>
                      <a:pPr algn="l">
                        <a:lnSpc>
                          <a:spcPct val="107000"/>
                        </a:lnSpc>
                        <a:spcAft>
                          <a:spcPts val="800"/>
                        </a:spcAft>
                      </a:pPr>
                      <a:r>
                        <a:rPr lang="en-US" sz="1200" dirty="0">
                          <a:solidFill>
                            <a:schemeClr val="tx1"/>
                          </a:solidFill>
                          <a:effectLst/>
                        </a:rPr>
                        <a:t>22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a:solidFill>
                            <a:schemeClr val="tx1"/>
                          </a:solidFill>
                          <a:effectLst/>
                        </a:rPr>
                        <a:t>Ankle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1674071557"/>
                  </a:ext>
                </a:extLst>
              </a:tr>
              <a:tr h="214448">
                <a:tc>
                  <a:txBody>
                    <a:bodyPr/>
                    <a:lstStyle/>
                    <a:p>
                      <a:pPr algn="l">
                        <a:lnSpc>
                          <a:spcPct val="107000"/>
                        </a:lnSpc>
                        <a:spcAft>
                          <a:spcPts val="800"/>
                        </a:spcAft>
                      </a:pPr>
                      <a:r>
                        <a:rPr lang="en-US" sz="1200" dirty="0">
                          <a:solidFill>
                            <a:schemeClr val="tx1"/>
                          </a:solidFill>
                          <a:effectLst/>
                        </a:rPr>
                        <a:t>23</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a:solidFill>
                            <a:schemeClr val="tx1"/>
                          </a:solidFill>
                          <a:effectLst/>
                        </a:rPr>
                        <a:t>Contact page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15-8-2022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15-8-2022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4203322737"/>
                  </a:ext>
                </a:extLst>
              </a:tr>
              <a:tr h="217626">
                <a:tc>
                  <a:txBody>
                    <a:bodyPr/>
                    <a:lstStyle/>
                    <a:p>
                      <a:pPr algn="l">
                        <a:lnSpc>
                          <a:spcPct val="107000"/>
                        </a:lnSpc>
                        <a:spcAft>
                          <a:spcPts val="800"/>
                        </a:spcAft>
                      </a:pPr>
                      <a:r>
                        <a:rPr lang="en-US" sz="1200" dirty="0">
                          <a:solidFill>
                            <a:schemeClr val="tx1"/>
                          </a:solidFill>
                          <a:effectLst/>
                        </a:rPr>
                        <a:t>24</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dirty="0">
                          <a:solidFill>
                            <a:schemeClr val="tx1"/>
                          </a:solidFill>
                          <a:effectLst/>
                        </a:rPr>
                        <a:t>Cart page</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16-8-2022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17-8-2022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782118207"/>
                  </a:ext>
                </a:extLst>
              </a:tr>
              <a:tr h="221332">
                <a:tc>
                  <a:txBody>
                    <a:bodyPr/>
                    <a:lstStyle/>
                    <a:p>
                      <a:pPr algn="l">
                        <a:lnSpc>
                          <a:spcPct val="107000"/>
                        </a:lnSpc>
                        <a:spcAft>
                          <a:spcPts val="800"/>
                        </a:spcAft>
                      </a:pPr>
                      <a:r>
                        <a:rPr lang="en-US" sz="1200">
                          <a:solidFill>
                            <a:schemeClr val="tx1"/>
                          </a:solidFill>
                          <a:effectLst/>
                        </a:rPr>
                        <a:t>25</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dirty="0">
                          <a:solidFill>
                            <a:schemeClr val="tx1"/>
                          </a:solidFill>
                          <a:effectLst/>
                        </a:rPr>
                        <a:t>Started page</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Hao</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9-8-2022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9-8-2022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1427176237"/>
                  </a:ext>
                </a:extLst>
              </a:tr>
              <a:tr h="194151">
                <a:tc>
                  <a:txBody>
                    <a:bodyPr/>
                    <a:lstStyle/>
                    <a:p>
                      <a:pPr algn="l">
                        <a:lnSpc>
                          <a:spcPct val="107000"/>
                        </a:lnSpc>
                        <a:spcAft>
                          <a:spcPts val="800"/>
                        </a:spcAft>
                      </a:pPr>
                      <a:r>
                        <a:rPr lang="en-US" sz="1200" dirty="0">
                          <a:solidFill>
                            <a:schemeClr val="tx1"/>
                          </a:solidFill>
                          <a:effectLst/>
                        </a:rPr>
                        <a:t>26</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Chiropractic Adjustment</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1134412308"/>
                  </a:ext>
                </a:extLst>
              </a:tr>
              <a:tr h="194151">
                <a:tc>
                  <a:txBody>
                    <a:bodyPr/>
                    <a:lstStyle/>
                    <a:p>
                      <a:pPr algn="l">
                        <a:lnSpc>
                          <a:spcPct val="107000"/>
                        </a:lnSpc>
                        <a:spcAft>
                          <a:spcPts val="800"/>
                        </a:spcAft>
                      </a:pPr>
                      <a:r>
                        <a:rPr lang="en-US" sz="1200" dirty="0">
                          <a:solidFill>
                            <a:schemeClr val="tx1"/>
                          </a:solidFill>
                          <a:effectLst/>
                        </a:rPr>
                        <a:t>27</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err="1">
                          <a:solidFill>
                            <a:schemeClr val="tx1"/>
                          </a:solidFill>
                          <a:effectLst/>
                        </a:rPr>
                        <a:t>Pneumex</a:t>
                      </a:r>
                      <a:r>
                        <a:rPr lang="en-US" sz="1200" u="none" dirty="0">
                          <a:solidFill>
                            <a:schemeClr val="tx1"/>
                          </a:solidFill>
                          <a:effectLst/>
                        </a:rPr>
                        <a:t> </a:t>
                      </a:r>
                      <a:r>
                        <a:rPr lang="en-US" sz="1200" u="none" dirty="0" err="1">
                          <a:solidFill>
                            <a:schemeClr val="tx1"/>
                          </a:solidFill>
                          <a:effectLst/>
                        </a:rPr>
                        <a:t>PneuBack</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2640352096"/>
                  </a:ext>
                </a:extLst>
              </a:tr>
              <a:tr h="215507">
                <a:tc>
                  <a:txBody>
                    <a:bodyPr/>
                    <a:lstStyle/>
                    <a:p>
                      <a:pPr algn="l">
                        <a:lnSpc>
                          <a:spcPct val="107000"/>
                        </a:lnSpc>
                        <a:spcAft>
                          <a:spcPts val="800"/>
                        </a:spcAft>
                      </a:pPr>
                      <a:r>
                        <a:rPr lang="en-US" sz="1200">
                          <a:solidFill>
                            <a:schemeClr val="tx1"/>
                          </a:solidFill>
                          <a:effectLst/>
                        </a:rPr>
                        <a:t>28</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err="1">
                          <a:solidFill>
                            <a:schemeClr val="tx1"/>
                          </a:solidFill>
                          <a:effectLst/>
                        </a:rPr>
                        <a:t>ClassIVLaser</a:t>
                      </a:r>
                      <a:r>
                        <a:rPr lang="en-US" sz="1200" u="none" dirty="0">
                          <a:solidFill>
                            <a:schemeClr val="tx1"/>
                          </a:solidFill>
                          <a:effectLst/>
                        </a:rPr>
                        <a:t> Therapy</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2581415497"/>
                  </a:ext>
                </a:extLst>
              </a:tr>
              <a:tr h="226627">
                <a:tc>
                  <a:txBody>
                    <a:bodyPr/>
                    <a:lstStyle/>
                    <a:p>
                      <a:pPr algn="l">
                        <a:lnSpc>
                          <a:spcPct val="107000"/>
                        </a:lnSpc>
                        <a:spcAft>
                          <a:spcPts val="800"/>
                        </a:spcAft>
                      </a:pPr>
                      <a:r>
                        <a:rPr lang="en-US" sz="1200" dirty="0">
                          <a:solidFill>
                            <a:schemeClr val="tx1"/>
                          </a:solidFill>
                          <a:effectLst/>
                        </a:rPr>
                        <a:t>29</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err="1">
                          <a:solidFill>
                            <a:schemeClr val="tx1"/>
                          </a:solidFill>
                          <a:effectLst/>
                        </a:rPr>
                        <a:t>ShockWave</a:t>
                      </a:r>
                      <a:r>
                        <a:rPr lang="en-US" sz="1200" u="none" dirty="0">
                          <a:solidFill>
                            <a:schemeClr val="tx1"/>
                          </a:solidFill>
                          <a:effectLst/>
                        </a:rPr>
                        <a:t> Therapy</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162593767"/>
                  </a:ext>
                </a:extLst>
              </a:tr>
              <a:tr h="171805">
                <a:tc>
                  <a:txBody>
                    <a:bodyPr/>
                    <a:lstStyle/>
                    <a:p>
                      <a:pPr algn="l">
                        <a:lnSpc>
                          <a:spcPct val="107000"/>
                        </a:lnSpc>
                        <a:spcAft>
                          <a:spcPts val="800"/>
                        </a:spcAft>
                      </a:pPr>
                      <a:r>
                        <a:rPr lang="en-US" sz="1200" dirty="0">
                          <a:solidFill>
                            <a:schemeClr val="tx1"/>
                          </a:solidFill>
                          <a:effectLst/>
                        </a:rPr>
                        <a:t>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err="1">
                          <a:solidFill>
                            <a:schemeClr val="tx1"/>
                          </a:solidFill>
                          <a:effectLst/>
                        </a:rPr>
                        <a:t>Vertetrac</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509095383"/>
                  </a:ext>
                </a:extLst>
              </a:tr>
              <a:tr h="194151">
                <a:tc>
                  <a:txBody>
                    <a:bodyPr/>
                    <a:lstStyle/>
                    <a:p>
                      <a:pPr algn="l">
                        <a:lnSpc>
                          <a:spcPct val="107000"/>
                        </a:lnSpc>
                        <a:spcAft>
                          <a:spcPts val="800"/>
                        </a:spcAft>
                      </a:pPr>
                      <a:r>
                        <a:rPr lang="en-US" sz="1200" dirty="0">
                          <a:solidFill>
                            <a:schemeClr val="tx1"/>
                          </a:solidFill>
                          <a:effectLst/>
                        </a:rPr>
                        <a:t>31</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Foot </a:t>
                      </a:r>
                      <a:r>
                        <a:rPr lang="en-US" sz="1200" u="none" dirty="0" err="1">
                          <a:solidFill>
                            <a:schemeClr val="tx1"/>
                          </a:solidFill>
                          <a:effectLst/>
                        </a:rPr>
                        <a:t>Orthortics</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1208583225"/>
                  </a:ext>
                </a:extLst>
              </a:tr>
              <a:tr h="220669">
                <a:tc>
                  <a:txBody>
                    <a:bodyPr/>
                    <a:lstStyle/>
                    <a:p>
                      <a:pPr algn="l">
                        <a:lnSpc>
                          <a:spcPct val="107000"/>
                        </a:lnSpc>
                        <a:spcAft>
                          <a:spcPts val="800"/>
                        </a:spcAft>
                      </a:pPr>
                      <a:r>
                        <a:rPr lang="en-US" sz="1200" dirty="0">
                          <a:solidFill>
                            <a:schemeClr val="tx1"/>
                          </a:solidFill>
                          <a:effectLst/>
                        </a:rPr>
                        <a:t>32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Physiotherapy and </a:t>
                      </a:r>
                      <a:r>
                        <a:rPr lang="en-US" sz="1200" u="none" dirty="0" err="1">
                          <a:solidFill>
                            <a:schemeClr val="tx1"/>
                          </a:solidFill>
                          <a:effectLst/>
                        </a:rPr>
                        <a:t>Cervico</a:t>
                      </a:r>
                      <a:r>
                        <a:rPr lang="en-US" sz="1200" u="none" dirty="0">
                          <a:solidFill>
                            <a:schemeClr val="tx1"/>
                          </a:solidFill>
                          <a:effectLst/>
                        </a:rPr>
                        <a:t> 2000</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575192411"/>
                  </a:ext>
                </a:extLst>
              </a:tr>
              <a:tr h="242047">
                <a:tc>
                  <a:txBody>
                    <a:bodyPr/>
                    <a:lstStyle/>
                    <a:p>
                      <a:pPr algn="l">
                        <a:lnSpc>
                          <a:spcPct val="107000"/>
                        </a:lnSpc>
                        <a:spcAft>
                          <a:spcPts val="800"/>
                        </a:spcAft>
                      </a:pPr>
                      <a:r>
                        <a:rPr lang="en-US" sz="1200" dirty="0">
                          <a:solidFill>
                            <a:schemeClr val="tx1"/>
                          </a:solidFill>
                          <a:effectLst/>
                        </a:rPr>
                        <a:t>33</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err="1">
                          <a:solidFill>
                            <a:schemeClr val="tx1"/>
                          </a:solidFill>
                          <a:effectLst/>
                        </a:rPr>
                        <a:t>DTSDecompressionTractionTherapy</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2344105161"/>
                  </a:ext>
                </a:extLst>
              </a:tr>
              <a:tr h="218684">
                <a:tc>
                  <a:txBody>
                    <a:bodyPr/>
                    <a:lstStyle/>
                    <a:p>
                      <a:pPr algn="l">
                        <a:lnSpc>
                          <a:spcPct val="107000"/>
                        </a:lnSpc>
                        <a:spcAft>
                          <a:spcPts val="800"/>
                        </a:spcAft>
                      </a:pPr>
                      <a:r>
                        <a:rPr lang="en-US" sz="1200" dirty="0">
                          <a:solidFill>
                            <a:schemeClr val="tx1"/>
                          </a:solidFill>
                          <a:effectLst/>
                        </a:rPr>
                        <a:t>34</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Manual-Therapy</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284857090"/>
                  </a:ext>
                </a:extLst>
              </a:tr>
              <a:tr h="221861">
                <a:tc>
                  <a:txBody>
                    <a:bodyPr/>
                    <a:lstStyle/>
                    <a:p>
                      <a:pPr algn="l">
                        <a:lnSpc>
                          <a:spcPct val="107000"/>
                        </a:lnSpc>
                        <a:spcAft>
                          <a:spcPts val="800"/>
                        </a:spcAft>
                      </a:pPr>
                      <a:r>
                        <a:rPr lang="en-US" sz="1200" dirty="0">
                          <a:solidFill>
                            <a:schemeClr val="tx1"/>
                          </a:solidFill>
                          <a:effectLst/>
                        </a:rPr>
                        <a:t>35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Active-Therapeutic-Movement</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3713492708"/>
                  </a:ext>
                </a:extLst>
              </a:tr>
              <a:tr h="218154">
                <a:tc>
                  <a:txBody>
                    <a:bodyPr/>
                    <a:lstStyle/>
                    <a:p>
                      <a:pPr algn="l">
                        <a:lnSpc>
                          <a:spcPct val="107000"/>
                        </a:lnSpc>
                        <a:spcAft>
                          <a:spcPts val="800"/>
                        </a:spcAft>
                      </a:pPr>
                      <a:r>
                        <a:rPr lang="en-US" sz="1200" dirty="0">
                          <a:solidFill>
                            <a:schemeClr val="tx1"/>
                          </a:solidFill>
                          <a:effectLst/>
                        </a:rPr>
                        <a:t>36</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just">
                        <a:lnSpc>
                          <a:spcPct val="107000"/>
                        </a:lnSpc>
                        <a:spcAft>
                          <a:spcPts val="800"/>
                        </a:spcAft>
                      </a:pPr>
                      <a:r>
                        <a:rPr lang="en-US" sz="1200" u="none" dirty="0">
                          <a:solidFill>
                            <a:schemeClr val="tx1"/>
                          </a:solidFill>
                          <a:effectLst/>
                        </a:rPr>
                        <a:t>About us page</a:t>
                      </a:r>
                      <a:endParaRPr lang="en-US" sz="1000" u="non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Cuong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a:solidFill>
                            <a:schemeClr val="tx1"/>
                          </a:solidFill>
                          <a:effectLst/>
                        </a:rPr>
                        <a:t>12-8-2022</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tc>
                  <a:txBody>
                    <a:bodyPr/>
                    <a:lstStyle/>
                    <a:p>
                      <a:pPr algn="ctr">
                        <a:lnSpc>
                          <a:spcPct val="107000"/>
                        </a:lnSpc>
                        <a:spcAft>
                          <a:spcPts val="800"/>
                        </a:spcAft>
                      </a:pPr>
                      <a:r>
                        <a:rPr lang="en-US" sz="1200" dirty="0">
                          <a:solidFill>
                            <a:schemeClr val="tx1"/>
                          </a:solidFill>
                          <a:effectLst/>
                        </a:rPr>
                        <a:t>12-8-2022</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562" marR="64562" marT="0" marB="0">
                    <a:noFill/>
                  </a:tcPr>
                </a:tc>
                <a:extLst>
                  <a:ext uri="{0D108BD9-81ED-4DB2-BD59-A6C34878D82A}">
                    <a16:rowId xmlns:a16="http://schemas.microsoft.com/office/drawing/2014/main" val="4193965706"/>
                  </a:ext>
                </a:extLst>
              </a:tr>
            </a:tbl>
          </a:graphicData>
        </a:graphic>
      </p:graphicFrame>
    </p:spTree>
    <p:extLst>
      <p:ext uri="{BB962C8B-B14F-4D97-AF65-F5344CB8AC3E}">
        <p14:creationId xmlns:p14="http://schemas.microsoft.com/office/powerpoint/2010/main" val="26474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12284"/>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7105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3024" y="1466698"/>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D862AF-CA14-16B2-55D2-9EC323101927}"/>
              </a:ext>
            </a:extLst>
          </p:cNvPr>
          <p:cNvSpPr txBox="1"/>
          <p:nvPr/>
        </p:nvSpPr>
        <p:spPr>
          <a:xfrm>
            <a:off x="12306068" y="3081833"/>
            <a:ext cx="7641724" cy="769441"/>
          </a:xfrm>
          <a:prstGeom prst="rect">
            <a:avLst/>
          </a:prstGeom>
          <a:noFill/>
        </p:spPr>
        <p:txBody>
          <a:bodyPr wrap="square" rtlCol="0">
            <a:spAutoFit/>
          </a:bodyPr>
          <a:lstStyle/>
          <a:p>
            <a:r>
              <a:rPr lang="en-US" sz="4400" kern="0" dirty="0">
                <a:latin typeface="Rajdhani Medium" panose="02000000000000000000" charset="0"/>
                <a:cs typeface="Rajdhani Medium" panose="02000000000000000000" charset="0"/>
              </a:rPr>
              <a:t>System analysis and design</a:t>
            </a:r>
          </a:p>
        </p:txBody>
      </p:sp>
      <p:grpSp>
        <p:nvGrpSpPr>
          <p:cNvPr id="21" name="Group 20">
            <a:extLst>
              <a:ext uri="{FF2B5EF4-FFF2-40B4-BE49-F238E27FC236}">
                <a16:creationId xmlns:a16="http://schemas.microsoft.com/office/drawing/2014/main" id="{462F6F6A-B2BC-0837-3978-BDB40B238928}"/>
              </a:ext>
            </a:extLst>
          </p:cNvPr>
          <p:cNvGrpSpPr/>
          <p:nvPr/>
        </p:nvGrpSpPr>
        <p:grpSpPr>
          <a:xfrm>
            <a:off x="1793121" y="2938710"/>
            <a:ext cx="978292" cy="947805"/>
            <a:chOff x="3641078" y="2955374"/>
            <a:chExt cx="978292" cy="947805"/>
          </a:xfrm>
          <a:solidFill>
            <a:schemeClr val="accent4"/>
          </a:solidFill>
        </p:grpSpPr>
        <p:sp>
          <p:nvSpPr>
            <p:cNvPr id="20" name="Oval 19">
              <a:extLst>
                <a:ext uri="{FF2B5EF4-FFF2-40B4-BE49-F238E27FC236}">
                  <a16:creationId xmlns:a16="http://schemas.microsoft.com/office/drawing/2014/main" id="{31B971D4-FE4A-19C0-2957-B415D6ACDECF}"/>
                </a:ext>
              </a:extLst>
            </p:cNvPr>
            <p:cNvSpPr/>
            <p:nvPr/>
          </p:nvSpPr>
          <p:spPr>
            <a:xfrm>
              <a:off x="3641078" y="2955374"/>
              <a:ext cx="978292" cy="94780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3369CA-BAB9-07EF-5F04-5B67A835A0BE}"/>
                </a:ext>
              </a:extLst>
            </p:cNvPr>
            <p:cNvSpPr txBox="1"/>
            <p:nvPr/>
          </p:nvSpPr>
          <p:spPr>
            <a:xfrm>
              <a:off x="3693680" y="2997468"/>
              <a:ext cx="873087" cy="830997"/>
            </a:xfrm>
            <a:prstGeom prst="rect">
              <a:avLst/>
            </a:prstGeom>
            <a:noFill/>
          </p:spPr>
          <p:txBody>
            <a:bodyPr wrap="square" rtlCol="0">
              <a:spAutoFit/>
            </a:bodyPr>
            <a:lstStyle/>
            <a:p>
              <a:pPr algn="ctr"/>
              <a:r>
                <a:rPr lang="en-US" sz="4800" dirty="0">
                  <a:solidFill>
                    <a:schemeClr val="bg1"/>
                  </a:solidFill>
                </a:rPr>
                <a:t>III</a:t>
              </a:r>
            </a:p>
          </p:txBody>
        </p:sp>
      </p:grpSp>
      <p:grpSp>
        <p:nvGrpSpPr>
          <p:cNvPr id="4" name="Group 3">
            <a:extLst>
              <a:ext uri="{FF2B5EF4-FFF2-40B4-BE49-F238E27FC236}">
                <a16:creationId xmlns:a16="http://schemas.microsoft.com/office/drawing/2014/main" id="{CFB8DF48-C045-A3AB-FF95-66ED10356BBD}"/>
              </a:ext>
            </a:extLst>
          </p:cNvPr>
          <p:cNvGrpSpPr/>
          <p:nvPr/>
        </p:nvGrpSpPr>
        <p:grpSpPr>
          <a:xfrm>
            <a:off x="1391265" y="398222"/>
            <a:ext cx="10515600" cy="1325563"/>
            <a:chOff x="1391265" y="398222"/>
            <a:chExt cx="10515600" cy="1325563"/>
          </a:xfrm>
        </p:grpSpPr>
        <p:cxnSp>
          <p:nvCxnSpPr>
            <p:cNvPr id="5" name="Straight Connector 4">
              <a:extLst>
                <a:ext uri="{FF2B5EF4-FFF2-40B4-BE49-F238E27FC236}">
                  <a16:creationId xmlns:a16="http://schemas.microsoft.com/office/drawing/2014/main" id="{16EA1440-9DF3-41AD-7916-A44EFA2AD8EF}"/>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Shopping cart free icon">
              <a:extLst>
                <a:ext uri="{FF2B5EF4-FFF2-40B4-BE49-F238E27FC236}">
                  <a16:creationId xmlns:a16="http://schemas.microsoft.com/office/drawing/2014/main" id="{00C7587B-66B0-059E-C5DA-5FF2B785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1">
              <a:extLst>
                <a:ext uri="{FF2B5EF4-FFF2-40B4-BE49-F238E27FC236}">
                  <a16:creationId xmlns:a16="http://schemas.microsoft.com/office/drawing/2014/main" id="{231D5DFC-09D2-B982-88EA-DD58F98A7117}"/>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Tree>
    <p:extLst>
      <p:ext uri="{BB962C8B-B14F-4D97-AF65-F5344CB8AC3E}">
        <p14:creationId xmlns:p14="http://schemas.microsoft.com/office/powerpoint/2010/main" val="192377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22000" fill="hold" grpId="0" nodeType="clickEffect">
                                  <p:stCondLst>
                                    <p:cond delay="0"/>
                                  </p:stCondLst>
                                  <p:iterate type="lt">
                                    <p:tmPct val="10000"/>
                                  </p:iterate>
                                  <p:childTnLst>
                                    <p:animMotion origin="layout" path="M -0.45248 -0.00509 L -0.77058 -0.00648 " pathEditMode="relative" rAng="0" ptsTypes="AA">
                                      <p:cBhvr>
                                        <p:cTn id="11" dur="1000" fill="hold"/>
                                        <p:tgtEl>
                                          <p:spTgt spid="16"/>
                                        </p:tgtEl>
                                        <p:attrNameLst>
                                          <p:attrName>ppt_x</p:attrName>
                                          <p:attrName>ppt_y</p:attrName>
                                        </p:attrNameLst>
                                      </p:cBhvr>
                                      <p:rCtr x="-1591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8A530925-33D8-D885-82A2-E29700A10277}"/>
              </a:ext>
            </a:extLst>
          </p:cNvPr>
          <p:cNvSpPr/>
          <p:nvPr/>
        </p:nvSpPr>
        <p:spPr>
          <a:xfrm>
            <a:off x="-472736" y="-300709"/>
            <a:ext cx="2539968" cy="240555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6EA274-E37D-3C2A-A25A-EDECA47B009D}"/>
              </a:ext>
            </a:extLst>
          </p:cNvPr>
          <p:cNvSpPr/>
          <p:nvPr/>
        </p:nvSpPr>
        <p:spPr>
          <a:xfrm>
            <a:off x="663680" y="4115070"/>
            <a:ext cx="10985394" cy="2366297"/>
          </a:xfrm>
          <a:prstGeom prst="roundRect">
            <a:avLst>
              <a:gd name="adj" fmla="val 50000"/>
            </a:avLst>
          </a:prstGeom>
          <a:solidFill>
            <a:schemeClr val="tx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Body)"/>
            </a:endParaRPr>
          </a:p>
        </p:txBody>
      </p:sp>
      <p:sp>
        <p:nvSpPr>
          <p:cNvPr id="7" name="Rectangle: Rounded Corners 6">
            <a:extLst>
              <a:ext uri="{FF2B5EF4-FFF2-40B4-BE49-F238E27FC236}">
                <a16:creationId xmlns:a16="http://schemas.microsoft.com/office/drawing/2014/main" id="{3484EE8E-1DC6-BB88-CC3B-DF8CD6A7BB5E}"/>
              </a:ext>
            </a:extLst>
          </p:cNvPr>
          <p:cNvSpPr/>
          <p:nvPr/>
        </p:nvSpPr>
        <p:spPr>
          <a:xfrm>
            <a:off x="665970" y="676276"/>
            <a:ext cx="10864645" cy="5476318"/>
          </a:xfrm>
          <a:prstGeom prst="roundRect">
            <a:avLst>
              <a:gd name="adj" fmla="val 12814"/>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Calibri (Body)"/>
            </a:endParaRPr>
          </a:p>
        </p:txBody>
      </p:sp>
      <p:sp>
        <p:nvSpPr>
          <p:cNvPr id="8" name="Rectangle: Rounded Corners 7">
            <a:extLst>
              <a:ext uri="{FF2B5EF4-FFF2-40B4-BE49-F238E27FC236}">
                <a16:creationId xmlns:a16="http://schemas.microsoft.com/office/drawing/2014/main" id="{7969A169-60D0-D9FF-6232-00712C870E86}"/>
              </a:ext>
            </a:extLst>
          </p:cNvPr>
          <p:cNvSpPr/>
          <p:nvPr/>
        </p:nvSpPr>
        <p:spPr>
          <a:xfrm>
            <a:off x="759704" y="1466699"/>
            <a:ext cx="10697496" cy="4587912"/>
          </a:xfrm>
          <a:prstGeom prst="roundRect">
            <a:avLst>
              <a:gd name="adj" fmla="val 12718"/>
            </a:avLst>
          </a:prstGeom>
          <a:gradFill>
            <a:gsLst>
              <a:gs pos="0">
                <a:schemeClr val="accent1">
                  <a:lumMod val="5000"/>
                  <a:lumOff val="95000"/>
                </a:schemeClr>
              </a:gs>
              <a:gs pos="100000">
                <a:srgbClr val="1EA79B">
                  <a:alpha val="89804"/>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latin typeface="Calibri (Body)"/>
            </a:endParaRPr>
          </a:p>
        </p:txBody>
      </p:sp>
      <p:sp>
        <p:nvSpPr>
          <p:cNvPr id="18" name="TextBox 17">
            <a:extLst>
              <a:ext uri="{FF2B5EF4-FFF2-40B4-BE49-F238E27FC236}">
                <a16:creationId xmlns:a16="http://schemas.microsoft.com/office/drawing/2014/main" id="{50433F59-E94C-4627-B3C1-DA9813CE0DA7}"/>
              </a:ext>
            </a:extLst>
          </p:cNvPr>
          <p:cNvSpPr txBox="1"/>
          <p:nvPr/>
        </p:nvSpPr>
        <p:spPr>
          <a:xfrm>
            <a:off x="5292213" y="3758485"/>
            <a:ext cx="1607574" cy="369332"/>
          </a:xfrm>
          <a:prstGeom prst="rect">
            <a:avLst/>
          </a:prstGeom>
          <a:noFill/>
        </p:spPr>
        <p:txBody>
          <a:bodyPr wrap="square" rtlCol="0">
            <a:spAutoFit/>
          </a:bodyPr>
          <a:lstStyle/>
          <a:p>
            <a:endParaRPr lang="en-US" dirty="0">
              <a:latin typeface="Calibri (Body)"/>
            </a:endParaRPr>
          </a:p>
        </p:txBody>
      </p:sp>
      <p:sp>
        <p:nvSpPr>
          <p:cNvPr id="24" name="Oval 23">
            <a:extLst>
              <a:ext uri="{FF2B5EF4-FFF2-40B4-BE49-F238E27FC236}">
                <a16:creationId xmlns:a16="http://schemas.microsoft.com/office/drawing/2014/main" id="{5E867643-494A-2C5D-A4DF-6DF455A80B8C}"/>
              </a:ext>
            </a:extLst>
          </p:cNvPr>
          <p:cNvSpPr/>
          <p:nvPr/>
        </p:nvSpPr>
        <p:spPr>
          <a:xfrm>
            <a:off x="8211165" y="1266522"/>
            <a:ext cx="887359" cy="83832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C7FE64-05E2-B1D3-2E98-B3ACF21D4666}"/>
              </a:ext>
            </a:extLst>
          </p:cNvPr>
          <p:cNvSpPr/>
          <p:nvPr/>
        </p:nvSpPr>
        <p:spPr>
          <a:xfrm>
            <a:off x="11100084" y="2432706"/>
            <a:ext cx="1205984" cy="116772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AF6B55C-5CFF-7A67-EBC8-520E29F0E763}"/>
              </a:ext>
            </a:extLst>
          </p:cNvPr>
          <p:cNvSpPr/>
          <p:nvPr/>
        </p:nvSpPr>
        <p:spPr>
          <a:xfrm>
            <a:off x="4800757" y="3740389"/>
            <a:ext cx="931603" cy="822137"/>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4451C2-5A62-0649-7BFA-566768FAE3FC}"/>
              </a:ext>
            </a:extLst>
          </p:cNvPr>
          <p:cNvSpPr/>
          <p:nvPr/>
        </p:nvSpPr>
        <p:spPr>
          <a:xfrm>
            <a:off x="5433401" y="4246192"/>
            <a:ext cx="428852" cy="359915"/>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63F5C6F-FB04-1918-402F-61E05AE8410F}"/>
              </a:ext>
            </a:extLst>
          </p:cNvPr>
          <p:cNvSpPr/>
          <p:nvPr/>
        </p:nvSpPr>
        <p:spPr>
          <a:xfrm>
            <a:off x="7782383" y="2938710"/>
            <a:ext cx="332917" cy="286246"/>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7124CD2-A17F-7E01-763E-6787408FE3E6}"/>
              </a:ext>
            </a:extLst>
          </p:cNvPr>
          <p:cNvSpPr/>
          <p:nvPr/>
        </p:nvSpPr>
        <p:spPr>
          <a:xfrm>
            <a:off x="9627391" y="4234892"/>
            <a:ext cx="837439" cy="780903"/>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5F68E42-3353-D4DA-C6B2-0838DC6DB400}"/>
              </a:ext>
            </a:extLst>
          </p:cNvPr>
          <p:cNvSpPr/>
          <p:nvPr/>
        </p:nvSpPr>
        <p:spPr>
          <a:xfrm>
            <a:off x="2819399" y="5445949"/>
            <a:ext cx="1512091" cy="1426744"/>
          </a:xfrm>
          <a:prstGeom prst="ellipse">
            <a:avLst/>
          </a:prstGeom>
          <a:gradFill flip="none" rotWithShape="1">
            <a:gsLst>
              <a:gs pos="0">
                <a:schemeClr val="accent1">
                  <a:lumMod val="5000"/>
                  <a:lumOff val="95000"/>
                </a:schemeClr>
              </a:gs>
              <a:gs pos="100000">
                <a:srgbClr val="1EA79B">
                  <a:alpha val="89804"/>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F7A41AF-857D-6110-38D0-FE46BF757798}"/>
              </a:ext>
            </a:extLst>
          </p:cNvPr>
          <p:cNvGrpSpPr/>
          <p:nvPr/>
        </p:nvGrpSpPr>
        <p:grpSpPr>
          <a:xfrm>
            <a:off x="2210566" y="2200025"/>
            <a:ext cx="7790328" cy="3034255"/>
            <a:chOff x="1763526" y="2423545"/>
            <a:chExt cx="7790328" cy="3034255"/>
          </a:xfrm>
        </p:grpSpPr>
        <p:sp>
          <p:nvSpPr>
            <p:cNvPr id="51" name="Rectangle: Rounded Corners 50">
              <a:extLst>
                <a:ext uri="{FF2B5EF4-FFF2-40B4-BE49-F238E27FC236}">
                  <a16:creationId xmlns:a16="http://schemas.microsoft.com/office/drawing/2014/main" id="{83DC8E3F-9325-2C52-80F5-8D4AC9D908AA}"/>
                </a:ext>
              </a:extLst>
            </p:cNvPr>
            <p:cNvSpPr/>
            <p:nvPr/>
          </p:nvSpPr>
          <p:spPr>
            <a:xfrm>
              <a:off x="5172127" y="2423545"/>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View page</a:t>
              </a:r>
            </a:p>
          </p:txBody>
        </p:sp>
        <p:sp>
          <p:nvSpPr>
            <p:cNvPr id="52" name="Rectangle: Rounded Corners 51">
              <a:extLst>
                <a:ext uri="{FF2B5EF4-FFF2-40B4-BE49-F238E27FC236}">
                  <a16:creationId xmlns:a16="http://schemas.microsoft.com/office/drawing/2014/main" id="{0CB5886C-32C1-CAE1-4E83-C7D5732C589E}"/>
                </a:ext>
              </a:extLst>
            </p:cNvPr>
            <p:cNvSpPr/>
            <p:nvPr/>
          </p:nvSpPr>
          <p:spPr>
            <a:xfrm>
              <a:off x="5172127" y="2947533"/>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View information</a:t>
              </a:r>
            </a:p>
          </p:txBody>
        </p:sp>
        <p:sp>
          <p:nvSpPr>
            <p:cNvPr id="53" name="Rectangle: Rounded Corners 52">
              <a:extLst>
                <a:ext uri="{FF2B5EF4-FFF2-40B4-BE49-F238E27FC236}">
                  <a16:creationId xmlns:a16="http://schemas.microsoft.com/office/drawing/2014/main" id="{5700E588-1250-70AB-9D2C-74C011A1911D}"/>
                </a:ext>
              </a:extLst>
            </p:cNvPr>
            <p:cNvSpPr/>
            <p:nvPr/>
          </p:nvSpPr>
          <p:spPr>
            <a:xfrm>
              <a:off x="5157504" y="3489415"/>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Service</a:t>
              </a:r>
            </a:p>
          </p:txBody>
        </p:sp>
        <p:sp>
          <p:nvSpPr>
            <p:cNvPr id="54" name="Rectangle: Rounded Corners 53">
              <a:extLst>
                <a:ext uri="{FF2B5EF4-FFF2-40B4-BE49-F238E27FC236}">
                  <a16:creationId xmlns:a16="http://schemas.microsoft.com/office/drawing/2014/main" id="{49F33D1F-3782-FFBF-8A3F-9B6E825B4CAF}"/>
                </a:ext>
              </a:extLst>
            </p:cNvPr>
            <p:cNvSpPr/>
            <p:nvPr/>
          </p:nvSpPr>
          <p:spPr>
            <a:xfrm>
              <a:off x="5157504" y="3998627"/>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Products</a:t>
              </a:r>
            </a:p>
          </p:txBody>
        </p:sp>
        <p:sp>
          <p:nvSpPr>
            <p:cNvPr id="55" name="Rectangle: Rounded Corners 54">
              <a:extLst>
                <a:ext uri="{FF2B5EF4-FFF2-40B4-BE49-F238E27FC236}">
                  <a16:creationId xmlns:a16="http://schemas.microsoft.com/office/drawing/2014/main" id="{1C641765-509C-40BB-7565-4E83DE892C13}"/>
                </a:ext>
              </a:extLst>
            </p:cNvPr>
            <p:cNvSpPr/>
            <p:nvPr/>
          </p:nvSpPr>
          <p:spPr>
            <a:xfrm>
              <a:off x="5157504" y="5019413"/>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Contact</a:t>
              </a:r>
            </a:p>
          </p:txBody>
        </p:sp>
        <p:sp>
          <p:nvSpPr>
            <p:cNvPr id="56" name="Rectangle: Rounded Corners 55">
              <a:extLst>
                <a:ext uri="{FF2B5EF4-FFF2-40B4-BE49-F238E27FC236}">
                  <a16:creationId xmlns:a16="http://schemas.microsoft.com/office/drawing/2014/main" id="{116A967E-18E6-1B12-D834-D70F228DB4DB}"/>
                </a:ext>
              </a:extLst>
            </p:cNvPr>
            <p:cNvSpPr/>
            <p:nvPr/>
          </p:nvSpPr>
          <p:spPr>
            <a:xfrm>
              <a:off x="5160449" y="4507070"/>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Sign up/ Sign in</a:t>
              </a:r>
            </a:p>
          </p:txBody>
        </p:sp>
        <p:sp>
          <p:nvSpPr>
            <p:cNvPr id="57" name="Rectangle: Rounded Corners 56">
              <a:extLst>
                <a:ext uri="{FF2B5EF4-FFF2-40B4-BE49-F238E27FC236}">
                  <a16:creationId xmlns:a16="http://schemas.microsoft.com/office/drawing/2014/main" id="{0B9CEB61-D6A4-5F32-64C0-B133169469DA}"/>
                </a:ext>
              </a:extLst>
            </p:cNvPr>
            <p:cNvSpPr/>
            <p:nvPr/>
          </p:nvSpPr>
          <p:spPr>
            <a:xfrm>
              <a:off x="7946280" y="3498380"/>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Book service</a:t>
              </a:r>
            </a:p>
          </p:txBody>
        </p:sp>
        <p:sp>
          <p:nvSpPr>
            <p:cNvPr id="58" name="Rectangle: Rounded Corners 57">
              <a:extLst>
                <a:ext uri="{FF2B5EF4-FFF2-40B4-BE49-F238E27FC236}">
                  <a16:creationId xmlns:a16="http://schemas.microsoft.com/office/drawing/2014/main" id="{D833A146-39F9-AD21-D85E-E638F1DE51D2}"/>
                </a:ext>
              </a:extLst>
            </p:cNvPr>
            <p:cNvSpPr/>
            <p:nvPr/>
          </p:nvSpPr>
          <p:spPr>
            <a:xfrm>
              <a:off x="7941072" y="4012494"/>
              <a:ext cx="1607574" cy="414786"/>
            </a:xfrm>
            <a:prstGeom prst="roundRect">
              <a:avLst>
                <a:gd name="adj" fmla="val 473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Information products</a:t>
              </a:r>
            </a:p>
          </p:txBody>
        </p:sp>
        <p:sp>
          <p:nvSpPr>
            <p:cNvPr id="59" name="Rectangle: Rounded Corners 58">
              <a:extLst>
                <a:ext uri="{FF2B5EF4-FFF2-40B4-BE49-F238E27FC236}">
                  <a16:creationId xmlns:a16="http://schemas.microsoft.com/office/drawing/2014/main" id="{C93B73D5-A48A-4516-D1D6-FFE14C23CDF7}"/>
                </a:ext>
              </a:extLst>
            </p:cNvPr>
            <p:cNvSpPr/>
            <p:nvPr/>
          </p:nvSpPr>
          <p:spPr>
            <a:xfrm>
              <a:off x="7938234" y="4539666"/>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Cart</a:t>
              </a:r>
              <a:endParaRPr lang="en-US" b="1" dirty="0"/>
            </a:p>
          </p:txBody>
        </p:sp>
        <p:sp>
          <p:nvSpPr>
            <p:cNvPr id="60" name="Rectangle: Rounded Corners 59">
              <a:extLst>
                <a:ext uri="{FF2B5EF4-FFF2-40B4-BE49-F238E27FC236}">
                  <a16:creationId xmlns:a16="http://schemas.microsoft.com/office/drawing/2014/main" id="{D894F071-5AB3-9069-7E6D-47EC480CBE46}"/>
                </a:ext>
              </a:extLst>
            </p:cNvPr>
            <p:cNvSpPr/>
            <p:nvPr/>
          </p:nvSpPr>
          <p:spPr>
            <a:xfrm>
              <a:off x="7946280" y="5043014"/>
              <a:ext cx="1607574" cy="41478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Buy</a:t>
              </a:r>
              <a:endParaRPr lang="en-US" b="1" dirty="0"/>
            </a:p>
          </p:txBody>
        </p:sp>
        <p:cxnSp>
          <p:nvCxnSpPr>
            <p:cNvPr id="63" name="Straight Arrow Connector 62">
              <a:extLst>
                <a:ext uri="{FF2B5EF4-FFF2-40B4-BE49-F238E27FC236}">
                  <a16:creationId xmlns:a16="http://schemas.microsoft.com/office/drawing/2014/main" id="{2681F80E-752B-0258-48CE-C9B39A0FCEFA}"/>
                </a:ext>
              </a:extLst>
            </p:cNvPr>
            <p:cNvCxnSpPr>
              <a:cxnSpLocks/>
              <a:endCxn id="51" idx="1"/>
            </p:cNvCxnSpPr>
            <p:nvPr/>
          </p:nvCxnSpPr>
          <p:spPr>
            <a:xfrm flipV="1">
              <a:off x="3275395" y="2630938"/>
              <a:ext cx="1896732" cy="1336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65CAFB79-9A88-597C-7888-A6AB8995C015}"/>
                </a:ext>
              </a:extLst>
            </p:cNvPr>
            <p:cNvCxnSpPr>
              <a:cxnSpLocks/>
              <a:endCxn id="52" idx="1"/>
            </p:cNvCxnSpPr>
            <p:nvPr/>
          </p:nvCxnSpPr>
          <p:spPr>
            <a:xfrm flipV="1">
              <a:off x="3284631" y="3154926"/>
              <a:ext cx="1887496" cy="80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BF26255-7B64-0ECA-097D-CAAC5F98CFE0}"/>
                </a:ext>
              </a:extLst>
            </p:cNvPr>
            <p:cNvCxnSpPr>
              <a:cxnSpLocks/>
            </p:cNvCxnSpPr>
            <p:nvPr/>
          </p:nvCxnSpPr>
          <p:spPr>
            <a:xfrm flipV="1">
              <a:off x="3275395" y="3696808"/>
              <a:ext cx="1882109" cy="273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20417525-AB7E-ACDC-DC4D-B5CC91617092}"/>
                </a:ext>
              </a:extLst>
            </p:cNvPr>
            <p:cNvCxnSpPr>
              <a:cxnSpLocks/>
              <a:endCxn id="54" idx="1"/>
            </p:cNvCxnSpPr>
            <p:nvPr/>
          </p:nvCxnSpPr>
          <p:spPr>
            <a:xfrm>
              <a:off x="3284631" y="3977374"/>
              <a:ext cx="1872873" cy="228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6D8C6F63-77D0-ADD1-AB5C-BEB708000B43}"/>
                </a:ext>
              </a:extLst>
            </p:cNvPr>
            <p:cNvCxnSpPr>
              <a:cxnSpLocks/>
              <a:endCxn id="56" idx="1"/>
            </p:cNvCxnSpPr>
            <p:nvPr/>
          </p:nvCxnSpPr>
          <p:spPr>
            <a:xfrm>
              <a:off x="3275105" y="3969938"/>
              <a:ext cx="1885344" cy="744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00897E3D-CC22-651E-9905-A6FF6F72E4F0}"/>
                </a:ext>
              </a:extLst>
            </p:cNvPr>
            <p:cNvCxnSpPr>
              <a:cxnSpLocks/>
            </p:cNvCxnSpPr>
            <p:nvPr/>
          </p:nvCxnSpPr>
          <p:spPr>
            <a:xfrm>
              <a:off x="3274988" y="3977350"/>
              <a:ext cx="1882516" cy="126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6745A244-5C6F-D3F0-07E4-8213619D3CD0}"/>
                </a:ext>
              </a:extLst>
            </p:cNvPr>
            <p:cNvCxnSpPr>
              <a:cxnSpLocks/>
            </p:cNvCxnSpPr>
            <p:nvPr/>
          </p:nvCxnSpPr>
          <p:spPr>
            <a:xfrm>
              <a:off x="6765078" y="3696808"/>
              <a:ext cx="1161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3196E3EB-0700-E3FD-8DFD-7DA58FAD452B}"/>
                </a:ext>
              </a:extLst>
            </p:cNvPr>
            <p:cNvCxnSpPr>
              <a:cxnSpLocks/>
              <a:endCxn id="58" idx="1"/>
            </p:cNvCxnSpPr>
            <p:nvPr/>
          </p:nvCxnSpPr>
          <p:spPr>
            <a:xfrm>
              <a:off x="6779701" y="4206020"/>
              <a:ext cx="1161371" cy="13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2" name="Straight Arrow Connector 1051">
              <a:extLst>
                <a:ext uri="{FF2B5EF4-FFF2-40B4-BE49-F238E27FC236}">
                  <a16:creationId xmlns:a16="http://schemas.microsoft.com/office/drawing/2014/main" id="{21B6C506-C2A7-1ACB-9375-13F9928BCAFA}"/>
                </a:ext>
              </a:extLst>
            </p:cNvPr>
            <p:cNvCxnSpPr>
              <a:cxnSpLocks/>
              <a:stCxn id="54" idx="3"/>
            </p:cNvCxnSpPr>
            <p:nvPr/>
          </p:nvCxnSpPr>
          <p:spPr>
            <a:xfrm>
              <a:off x="6765078" y="4206020"/>
              <a:ext cx="1161869" cy="58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a:extLst>
                <a:ext uri="{FF2B5EF4-FFF2-40B4-BE49-F238E27FC236}">
                  <a16:creationId xmlns:a16="http://schemas.microsoft.com/office/drawing/2014/main" id="{734686E2-4FDE-3A69-0DD2-34BEC95DB884}"/>
                </a:ext>
              </a:extLst>
            </p:cNvPr>
            <p:cNvCxnSpPr>
              <a:cxnSpLocks/>
              <a:stCxn id="56" idx="3"/>
            </p:cNvCxnSpPr>
            <p:nvPr/>
          </p:nvCxnSpPr>
          <p:spPr>
            <a:xfrm>
              <a:off x="6768023" y="4714463"/>
              <a:ext cx="1170211" cy="52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DBF5CCF3-9356-37F9-DF0B-BF4FD003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526" y="3286640"/>
              <a:ext cx="1297775" cy="1102676"/>
            </a:xfrm>
            <a:prstGeom prst="rect">
              <a:avLst/>
            </a:prstGeom>
          </p:spPr>
        </p:pic>
      </p:grpSp>
      <p:grpSp>
        <p:nvGrpSpPr>
          <p:cNvPr id="19" name="Group 18">
            <a:extLst>
              <a:ext uri="{FF2B5EF4-FFF2-40B4-BE49-F238E27FC236}">
                <a16:creationId xmlns:a16="http://schemas.microsoft.com/office/drawing/2014/main" id="{6F4652FC-15F4-406A-8788-635765EE79E5}"/>
              </a:ext>
            </a:extLst>
          </p:cNvPr>
          <p:cNvGrpSpPr/>
          <p:nvPr/>
        </p:nvGrpSpPr>
        <p:grpSpPr>
          <a:xfrm>
            <a:off x="3640452" y="1541143"/>
            <a:ext cx="4930250" cy="667401"/>
            <a:chOff x="3640452" y="1541143"/>
            <a:chExt cx="4930250" cy="667401"/>
          </a:xfrm>
        </p:grpSpPr>
        <p:grpSp>
          <p:nvGrpSpPr>
            <p:cNvPr id="16" name="Group 15">
              <a:extLst>
                <a:ext uri="{FF2B5EF4-FFF2-40B4-BE49-F238E27FC236}">
                  <a16:creationId xmlns:a16="http://schemas.microsoft.com/office/drawing/2014/main" id="{484AFBB6-3D13-9905-722E-609D1749DFFA}"/>
                </a:ext>
              </a:extLst>
            </p:cNvPr>
            <p:cNvGrpSpPr/>
            <p:nvPr/>
          </p:nvGrpSpPr>
          <p:grpSpPr>
            <a:xfrm>
              <a:off x="3640452" y="1541143"/>
              <a:ext cx="4930250" cy="667401"/>
              <a:chOff x="3980836" y="1549922"/>
              <a:chExt cx="4930250" cy="667401"/>
            </a:xfrm>
          </p:grpSpPr>
          <p:sp>
            <p:nvSpPr>
              <p:cNvPr id="13" name="Rectangle: Rounded Corners 12">
                <a:extLst>
                  <a:ext uri="{FF2B5EF4-FFF2-40B4-BE49-F238E27FC236}">
                    <a16:creationId xmlns:a16="http://schemas.microsoft.com/office/drawing/2014/main" id="{A83063DD-381A-A7E5-168E-F283B921D8B0}"/>
                  </a:ext>
                </a:extLst>
              </p:cNvPr>
              <p:cNvSpPr/>
              <p:nvPr/>
            </p:nvSpPr>
            <p:spPr>
              <a:xfrm>
                <a:off x="3980836" y="1549922"/>
                <a:ext cx="4930250" cy="667401"/>
              </a:xfrm>
              <a:prstGeom prst="roundRect">
                <a:avLst>
                  <a:gd name="adj" fmla="val 50000"/>
                </a:avLst>
              </a:prstGeom>
              <a:solidFill>
                <a:schemeClr val="bg1">
                  <a:alpha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E718B8E-1D63-EE27-A0E4-5D8C7E7E4E3A}"/>
                  </a:ext>
                </a:extLst>
              </p:cNvPr>
              <p:cNvSpPr/>
              <p:nvPr/>
            </p:nvSpPr>
            <p:spPr>
              <a:xfrm>
                <a:off x="4072280" y="1631136"/>
                <a:ext cx="551088" cy="514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4602E50-46BB-D113-0F8E-BA5F40F9FC57}"/>
                </a:ext>
              </a:extLst>
            </p:cNvPr>
            <p:cNvSpPr txBox="1"/>
            <p:nvPr/>
          </p:nvSpPr>
          <p:spPr>
            <a:xfrm>
              <a:off x="4333170" y="1632744"/>
              <a:ext cx="4040817" cy="461665"/>
            </a:xfrm>
            <a:prstGeom prst="rect">
              <a:avLst/>
            </a:prstGeom>
            <a:noFill/>
          </p:spPr>
          <p:txBody>
            <a:bodyPr wrap="square" rtlCol="0">
              <a:spAutoFit/>
            </a:bodyPr>
            <a:lstStyle/>
            <a:p>
              <a:pPr algn="ctr"/>
              <a:r>
                <a:rPr lang="en-US" sz="2400" kern="0" dirty="0">
                  <a:effectLst/>
                  <a:latin typeface="Rajdhani Medium" panose="02000000000000000000" charset="0"/>
                  <a:cs typeface="Rajdhani Medium" panose="02000000000000000000" charset="0"/>
                </a:rPr>
                <a:t>System analysis and design</a:t>
              </a:r>
            </a:p>
          </p:txBody>
        </p:sp>
        <p:sp>
          <p:nvSpPr>
            <p:cNvPr id="11" name="TextBox 10">
              <a:extLst>
                <a:ext uri="{FF2B5EF4-FFF2-40B4-BE49-F238E27FC236}">
                  <a16:creationId xmlns:a16="http://schemas.microsoft.com/office/drawing/2014/main" id="{3A40F7C3-5C02-EAA6-D0D3-51EDE750D0B9}"/>
                </a:ext>
              </a:extLst>
            </p:cNvPr>
            <p:cNvSpPr txBox="1"/>
            <p:nvPr/>
          </p:nvSpPr>
          <p:spPr>
            <a:xfrm>
              <a:off x="3709882" y="1609284"/>
              <a:ext cx="603933" cy="584775"/>
            </a:xfrm>
            <a:prstGeom prst="rect">
              <a:avLst/>
            </a:prstGeom>
            <a:noFill/>
          </p:spPr>
          <p:txBody>
            <a:bodyPr wrap="square" rtlCol="0">
              <a:spAutoFit/>
            </a:bodyPr>
            <a:lstStyle/>
            <a:p>
              <a:pPr algn="ctr"/>
              <a:r>
                <a:rPr lang="en-US" sz="3200" dirty="0">
                  <a:solidFill>
                    <a:schemeClr val="bg1"/>
                  </a:solidFill>
                </a:rPr>
                <a:t>III</a:t>
              </a:r>
            </a:p>
          </p:txBody>
        </p:sp>
      </p:grpSp>
      <p:sp>
        <p:nvSpPr>
          <p:cNvPr id="21" name="TextBox 20">
            <a:extLst>
              <a:ext uri="{FF2B5EF4-FFF2-40B4-BE49-F238E27FC236}">
                <a16:creationId xmlns:a16="http://schemas.microsoft.com/office/drawing/2014/main" id="{24547B4A-BD95-1613-EC91-F6AC03A02EC0}"/>
              </a:ext>
            </a:extLst>
          </p:cNvPr>
          <p:cNvSpPr txBox="1"/>
          <p:nvPr/>
        </p:nvSpPr>
        <p:spPr>
          <a:xfrm>
            <a:off x="1151759" y="1654719"/>
            <a:ext cx="1949405"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USE CASE</a:t>
            </a:r>
          </a:p>
        </p:txBody>
      </p:sp>
      <p:grpSp>
        <p:nvGrpSpPr>
          <p:cNvPr id="32" name="Group 31">
            <a:extLst>
              <a:ext uri="{FF2B5EF4-FFF2-40B4-BE49-F238E27FC236}">
                <a16:creationId xmlns:a16="http://schemas.microsoft.com/office/drawing/2014/main" id="{B5E859FD-4A06-41FD-625B-1934E32CE2A5}"/>
              </a:ext>
            </a:extLst>
          </p:cNvPr>
          <p:cNvGrpSpPr/>
          <p:nvPr/>
        </p:nvGrpSpPr>
        <p:grpSpPr>
          <a:xfrm>
            <a:off x="1391265" y="398222"/>
            <a:ext cx="10515600" cy="1325563"/>
            <a:chOff x="1391265" y="398222"/>
            <a:chExt cx="10515600" cy="1325563"/>
          </a:xfrm>
        </p:grpSpPr>
        <p:cxnSp>
          <p:nvCxnSpPr>
            <p:cNvPr id="33" name="Straight Connector 32">
              <a:extLst>
                <a:ext uri="{FF2B5EF4-FFF2-40B4-BE49-F238E27FC236}">
                  <a16:creationId xmlns:a16="http://schemas.microsoft.com/office/drawing/2014/main" id="{4AEE45A4-9B80-4654-F952-92CD807C4F81}"/>
                </a:ext>
              </a:extLst>
            </p:cNvPr>
            <p:cNvCxnSpPr>
              <a:cxnSpLocks/>
            </p:cNvCxnSpPr>
            <p:nvPr/>
          </p:nvCxnSpPr>
          <p:spPr>
            <a:xfrm>
              <a:off x="1486921" y="1232042"/>
              <a:ext cx="599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2" descr="Shopping cart free icon">
              <a:extLst>
                <a:ext uri="{FF2B5EF4-FFF2-40B4-BE49-F238E27FC236}">
                  <a16:creationId xmlns:a16="http://schemas.microsoft.com/office/drawing/2014/main" id="{905FECF8-85E5-2B16-2044-E82AF6521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801" y="910932"/>
              <a:ext cx="304826" cy="321110"/>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11">
              <a:extLst>
                <a:ext uri="{FF2B5EF4-FFF2-40B4-BE49-F238E27FC236}">
                  <a16:creationId xmlns:a16="http://schemas.microsoft.com/office/drawing/2014/main" id="{525FE6EA-2E59-B004-A1B2-9BD49991B3EE}"/>
                </a:ext>
              </a:extLst>
            </p:cNvPr>
            <p:cNvSpPr txBox="1">
              <a:spLocks/>
            </p:cNvSpPr>
            <p:nvPr/>
          </p:nvSpPr>
          <p:spPr>
            <a:xfrm>
              <a:off x="1391265" y="398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lumMod val="50000"/>
                    </a:schemeClr>
                  </a:solidFill>
                  <a:latin typeface="Calibri (Body)"/>
                </a:rPr>
                <a:t>HOME</a:t>
              </a:r>
              <a:r>
                <a:rPr lang="en-US" sz="1800" b="1" dirty="0">
                  <a:latin typeface="Calibri (Body)"/>
                </a:rPr>
                <a:t>	ABOUT US       PROBLEM WE TREAT	SERVICE      PRODUCTS      CONTACT   </a:t>
              </a:r>
            </a:p>
          </p:txBody>
        </p:sp>
      </p:grpSp>
      <p:sp>
        <p:nvSpPr>
          <p:cNvPr id="3" name="TextBox 2">
            <a:extLst>
              <a:ext uri="{FF2B5EF4-FFF2-40B4-BE49-F238E27FC236}">
                <a16:creationId xmlns:a16="http://schemas.microsoft.com/office/drawing/2014/main" id="{D6E3767C-D528-6663-B66F-81DC871B2076}"/>
              </a:ext>
            </a:extLst>
          </p:cNvPr>
          <p:cNvSpPr txBox="1"/>
          <p:nvPr/>
        </p:nvSpPr>
        <p:spPr>
          <a:xfrm>
            <a:off x="2414441" y="4156136"/>
            <a:ext cx="842683" cy="369332"/>
          </a:xfrm>
          <a:prstGeom prst="rect">
            <a:avLst/>
          </a:prstGeom>
          <a:noFill/>
        </p:spPr>
        <p:txBody>
          <a:bodyPr wrap="square" rtlCol="0">
            <a:spAutoFit/>
          </a:bodyPr>
          <a:lstStyle/>
          <a:p>
            <a:pPr algn="ctr"/>
            <a:r>
              <a:rPr lang="en-US" dirty="0"/>
              <a:t>Guest</a:t>
            </a:r>
          </a:p>
        </p:txBody>
      </p:sp>
    </p:spTree>
    <p:extLst>
      <p:ext uri="{BB962C8B-B14F-4D97-AF65-F5344CB8AC3E}">
        <p14:creationId xmlns:p14="http://schemas.microsoft.com/office/powerpoint/2010/main" val="22924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2525</TotalTime>
  <Words>1258</Words>
  <Application>Microsoft Office PowerPoint</Application>
  <PresentationFormat>Widescreen</PresentationFormat>
  <Paragraphs>386</Paragraphs>
  <Slides>38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(Body)</vt:lpstr>
      <vt:lpstr>Calibri Light</vt:lpstr>
      <vt:lpstr>Consolas</vt:lpstr>
      <vt:lpstr>Rajdhani Medium</vt:lpstr>
      <vt:lpstr>Staatliches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ABOUT US       PROBLEM WE TREAT SERVICE      PRODUCTS      CONTACT   </dc:title>
  <dc:creator>Anh Hào Ngô</dc:creator>
  <cp:lastModifiedBy>Anh Hào Ngô</cp:lastModifiedBy>
  <cp:revision>30</cp:revision>
  <dcterms:created xsi:type="dcterms:W3CDTF">2022-08-11T07:36:05Z</dcterms:created>
  <dcterms:modified xsi:type="dcterms:W3CDTF">2022-08-14T13:42:16Z</dcterms:modified>
</cp:coreProperties>
</file>